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399" r:id="rId2"/>
    <p:sldId id="421" r:id="rId3"/>
    <p:sldId id="422" r:id="rId4"/>
    <p:sldId id="383" r:id="rId5"/>
    <p:sldId id="423" r:id="rId6"/>
    <p:sldId id="424" r:id="rId7"/>
    <p:sldId id="425" r:id="rId8"/>
    <p:sldId id="426" r:id="rId9"/>
    <p:sldId id="430" r:id="rId10"/>
    <p:sldId id="427" r:id="rId11"/>
    <p:sldId id="428" r:id="rId12"/>
    <p:sldId id="429" r:id="rId13"/>
    <p:sldId id="431" r:id="rId14"/>
    <p:sldId id="439" r:id="rId15"/>
    <p:sldId id="440" r:id="rId16"/>
    <p:sldId id="435" r:id="rId17"/>
    <p:sldId id="436" r:id="rId18"/>
    <p:sldId id="432" r:id="rId19"/>
    <p:sldId id="434" r:id="rId20"/>
    <p:sldId id="441" r:id="rId21"/>
    <p:sldId id="443" r:id="rId22"/>
    <p:sldId id="433" r:id="rId23"/>
    <p:sldId id="444" r:id="rId24"/>
    <p:sldId id="445" r:id="rId25"/>
    <p:sldId id="446" r:id="rId26"/>
    <p:sldId id="447" r:id="rId27"/>
    <p:sldId id="442" r:id="rId28"/>
    <p:sldId id="449" r:id="rId29"/>
    <p:sldId id="448" r:id="rId30"/>
    <p:sldId id="458" r:id="rId31"/>
    <p:sldId id="457" r:id="rId32"/>
    <p:sldId id="453" r:id="rId33"/>
    <p:sldId id="454" r:id="rId34"/>
    <p:sldId id="455" r:id="rId35"/>
    <p:sldId id="456" r:id="rId36"/>
    <p:sldId id="451" r:id="rId37"/>
    <p:sldId id="459" r:id="rId38"/>
    <p:sldId id="460" r:id="rId39"/>
    <p:sldId id="461" r:id="rId40"/>
    <p:sldId id="463" r:id="rId41"/>
    <p:sldId id="462" r:id="rId42"/>
    <p:sldId id="464" r:id="rId43"/>
    <p:sldId id="465" r:id="rId44"/>
    <p:sldId id="466" r:id="rId45"/>
    <p:sldId id="511" r:id="rId46"/>
    <p:sldId id="512" r:id="rId47"/>
    <p:sldId id="467" r:id="rId48"/>
    <p:sldId id="504" r:id="rId49"/>
    <p:sldId id="502" r:id="rId50"/>
    <p:sldId id="472" r:id="rId51"/>
    <p:sldId id="473" r:id="rId52"/>
    <p:sldId id="476" r:id="rId53"/>
    <p:sldId id="477" r:id="rId54"/>
    <p:sldId id="478" r:id="rId55"/>
    <p:sldId id="479" r:id="rId56"/>
    <p:sldId id="505" r:id="rId57"/>
    <p:sldId id="483" r:id="rId58"/>
    <p:sldId id="485" r:id="rId59"/>
    <p:sldId id="484" r:id="rId60"/>
    <p:sldId id="507" r:id="rId61"/>
    <p:sldId id="508" r:id="rId62"/>
    <p:sldId id="480" r:id="rId63"/>
    <p:sldId id="506" r:id="rId64"/>
    <p:sldId id="516" r:id="rId65"/>
    <p:sldId id="517" r:id="rId66"/>
    <p:sldId id="481" r:id="rId67"/>
    <p:sldId id="488" r:id="rId68"/>
    <p:sldId id="487" r:id="rId69"/>
    <p:sldId id="489" r:id="rId70"/>
    <p:sldId id="490" r:id="rId71"/>
    <p:sldId id="468" r:id="rId72"/>
    <p:sldId id="493" r:id="rId73"/>
    <p:sldId id="515" r:id="rId74"/>
    <p:sldId id="513" r:id="rId75"/>
    <p:sldId id="514" r:id="rId76"/>
    <p:sldId id="496" r:id="rId77"/>
    <p:sldId id="518" r:id="rId78"/>
    <p:sldId id="495" r:id="rId79"/>
    <p:sldId id="497" r:id="rId80"/>
    <p:sldId id="500" r:id="rId81"/>
    <p:sldId id="510" r:id="rId82"/>
    <p:sldId id="501" r:id="rId83"/>
    <p:sldId id="499" r:id="rId84"/>
    <p:sldId id="520" r:id="rId85"/>
    <p:sldId id="521" r:id="rId86"/>
    <p:sldId id="522" r:id="rId87"/>
    <p:sldId id="470" r:id="rId88"/>
  </p:sldIdLst>
  <p:sldSz cx="9144000" cy="5143500" type="screen16x9"/>
  <p:notesSz cx="6858000" cy="9144000"/>
  <p:custDataLst>
    <p:tags r:id="rId90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0A20DAAD-BFF7-4D76-9298-41BB1D757EE1}">
          <p14:sldIdLst>
            <p14:sldId id="399"/>
            <p14:sldId id="421"/>
            <p14:sldId id="422"/>
          </p14:sldIdLst>
        </p14:section>
        <p14:section name="计划" id="{67E0A296-5EBC-4642-A8D6-E9E1DD9DDA35}">
          <p14:sldIdLst>
            <p14:sldId id="383"/>
            <p14:sldId id="423"/>
            <p14:sldId id="424"/>
            <p14:sldId id="425"/>
            <p14:sldId id="426"/>
            <p14:sldId id="430"/>
            <p14:sldId id="427"/>
            <p14:sldId id="428"/>
            <p14:sldId id="429"/>
            <p14:sldId id="431"/>
            <p14:sldId id="439"/>
            <p14:sldId id="440"/>
            <p14:sldId id="435"/>
            <p14:sldId id="436"/>
            <p14:sldId id="432"/>
            <p14:sldId id="434"/>
            <p14:sldId id="441"/>
            <p14:sldId id="443"/>
            <p14:sldId id="433"/>
            <p14:sldId id="444"/>
            <p14:sldId id="445"/>
            <p14:sldId id="446"/>
            <p14:sldId id="447"/>
            <p14:sldId id="442"/>
            <p14:sldId id="449"/>
            <p14:sldId id="448"/>
          </p14:sldIdLst>
        </p14:section>
        <p14:section name="设计" id="{89758941-F7E9-4B85-A470-AF0B73CD531F}">
          <p14:sldIdLst>
            <p14:sldId id="458"/>
            <p14:sldId id="457"/>
            <p14:sldId id="453"/>
            <p14:sldId id="454"/>
            <p14:sldId id="455"/>
            <p14:sldId id="456"/>
            <p14:sldId id="451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511"/>
            <p14:sldId id="512"/>
          </p14:sldIdLst>
        </p14:section>
        <p14:section name="实现" id="{39DBD98C-1A81-4A22-923B-3AB052EB07EC}">
          <p14:sldIdLst>
            <p14:sldId id="467"/>
            <p14:sldId id="504"/>
            <p14:sldId id="502"/>
            <p14:sldId id="472"/>
            <p14:sldId id="473"/>
            <p14:sldId id="476"/>
            <p14:sldId id="477"/>
            <p14:sldId id="478"/>
            <p14:sldId id="479"/>
            <p14:sldId id="505"/>
            <p14:sldId id="483"/>
            <p14:sldId id="485"/>
            <p14:sldId id="484"/>
            <p14:sldId id="507"/>
            <p14:sldId id="508"/>
            <p14:sldId id="480"/>
            <p14:sldId id="506"/>
            <p14:sldId id="516"/>
            <p14:sldId id="517"/>
            <p14:sldId id="481"/>
            <p14:sldId id="488"/>
            <p14:sldId id="487"/>
            <p14:sldId id="489"/>
            <p14:sldId id="490"/>
          </p14:sldIdLst>
        </p14:section>
        <p14:section name="总结" id="{1E061D1E-9A92-4EA2-B94D-E9C0283EFA16}">
          <p14:sldIdLst>
            <p14:sldId id="468"/>
            <p14:sldId id="493"/>
            <p14:sldId id="515"/>
            <p14:sldId id="513"/>
            <p14:sldId id="514"/>
            <p14:sldId id="496"/>
            <p14:sldId id="518"/>
            <p14:sldId id="495"/>
            <p14:sldId id="497"/>
            <p14:sldId id="500"/>
            <p14:sldId id="510"/>
            <p14:sldId id="501"/>
            <p14:sldId id="499"/>
            <p14:sldId id="520"/>
            <p14:sldId id="521"/>
            <p14:sldId id="522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FFFD5"/>
    <a:srgbClr val="FFFFCC"/>
    <a:srgbClr val="FFFFFF"/>
    <a:srgbClr val="00508A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gs" Target="tags/tag1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A6497-3A2C-4C33-AFF4-D58B25591272}" type="doc">
      <dgm:prSet loTypeId="urn:microsoft.com/office/officeart/2008/layout/HorizontalMultiLevelHierarchy#4" loCatId="hierarchy" qsTypeId="urn:microsoft.com/office/officeart/2005/8/quickstyle/simple3#2" qsCatId="simple" csTypeId="urn:microsoft.com/office/officeart/2005/8/colors/accent0_1#5" csCatId="mainScheme" phldr="1"/>
      <dgm:spPr/>
      <dgm:t>
        <a:bodyPr/>
        <a:lstStyle/>
        <a:p>
          <a:endParaRPr lang="zh-CN" altLang="en-US"/>
        </a:p>
      </dgm:t>
    </dgm:pt>
    <dgm:pt modelId="{FFA82C4B-875E-40AC-AE8A-0DAD5BF13E6B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场景</a:t>
          </a:r>
        </a:p>
      </dgm:t>
    </dgm:pt>
    <dgm:pt modelId="{15547091-E3A6-4394-8FE8-DFA8AD2097F8}" type="par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9F5DDB86-2268-49C6-850C-CB368548571D}" type="sib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63193561-4D94-414F-8F4C-C8F26D6BF1D5}">
      <dgm:prSet phldrT="[文本]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dirty="0"/>
            <a:t>主菜单</a:t>
          </a:r>
        </a:p>
      </dgm:t>
    </dgm:pt>
    <dgm:pt modelId="{E067EA31-9FFB-418A-A326-996AB0DD534E}" type="sib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5006CB5F-BD68-4BCE-A1B4-24759E73953E}" type="par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8F24A658-CE9F-4018-9154-36E115203874}">
      <dgm:prSet phldrT="[文本]"/>
      <dgm:spPr/>
      <dgm:t>
        <a:bodyPr/>
        <a:lstStyle/>
        <a:p>
          <a:r>
            <a:rPr lang="zh-CN" altLang="en-US" dirty="0"/>
            <a:t>关卡选择</a:t>
          </a:r>
        </a:p>
      </dgm:t>
    </dgm:pt>
    <dgm:pt modelId="{AAEA03E0-C757-4017-94FB-656BFC0736D4}" type="sib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25CA9DDE-B406-4066-BB43-A3AA984A5766}" type="par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69AFE608-FB4E-4597-9C0B-39B3C7B330C7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游戏界面</a:t>
          </a:r>
        </a:p>
      </dgm:t>
    </dgm:pt>
    <dgm:pt modelId="{DD70E8F2-0CCA-4F0C-BE2F-E970DE75A0B7}" type="sib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7696C310-3CAB-42F9-B1BC-BBCD721E1A1B}" type="par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F3D8B9FD-837D-4644-9B57-FC78F9694DAF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通关界面</a:t>
          </a:r>
        </a:p>
      </dgm:t>
    </dgm:pt>
    <dgm:pt modelId="{FABBCA89-9BBB-4B5C-8F6A-B333C490D41A}" type="sib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931FFF4C-3E31-4C5F-A6CE-D3E0F988E7D2}" type="par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8C741B16-0DD9-4060-8357-F047E51996B8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对话框</a:t>
          </a:r>
        </a:p>
      </dgm:t>
    </dgm:pt>
    <dgm:pt modelId="{E8C1E340-E3DE-4DCD-8A5D-1FF5793D50F3}" type="sib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9F6EC102-F85A-4ED0-B084-C8A421565087}" type="par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34894FD9-AC00-4519-8E53-007509254D79}">
      <dgm:prSet phldrT="[文本]"/>
      <dgm:spPr/>
      <dgm:t>
        <a:bodyPr/>
        <a:lstStyle/>
        <a:p>
          <a:r>
            <a:rPr lang="zh-CN" altLang="en-US" dirty="0"/>
            <a:t>程序说明</a:t>
          </a:r>
        </a:p>
      </dgm:t>
    </dgm:pt>
    <dgm:pt modelId="{E709E6B6-86DE-463B-9B5E-CB4DC43BF98D}" type="sib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D30AF681-708D-4714-90CD-F18E8F00DA95}" type="par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204EAFEE-56B2-46A2-B834-5B905AC13D3C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建造防御塔</a:t>
          </a:r>
        </a:p>
      </dgm:t>
    </dgm:pt>
    <dgm:pt modelId="{8A7601FD-111F-47B7-8E78-67A0F11B8FE9}" type="sib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BC196B66-B3C5-49C6-AFB8-80CFD317DEFD}" type="par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7638F091-155B-4866-8118-76D1602BD681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升级防御塔</a:t>
          </a:r>
        </a:p>
      </dgm:t>
    </dgm:pt>
    <dgm:pt modelId="{42A59362-AC53-4CCA-9E93-EA57DB4CAF29}" type="sib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0144B4F2-8418-438D-8744-26BE61ABDC0C}" type="par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78C13EDC-C331-4BA9-BC4B-FCD8C9146F18}">
      <dgm:prSet phldrT="[文本]"/>
      <dgm:spPr/>
      <dgm:t>
        <a:bodyPr/>
        <a:lstStyle/>
        <a:p>
          <a:r>
            <a:rPr lang="zh-CN" altLang="en-US"/>
            <a:t>游戏暂停菜单</a:t>
          </a:r>
          <a:endParaRPr lang="zh-CN" altLang="en-US" dirty="0"/>
        </a:p>
      </dgm:t>
    </dgm:pt>
    <dgm:pt modelId="{9CEFA006-1EE7-4F53-A12C-2707B66A0AD1}" type="par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B99DEF93-0AB5-40B0-AE30-39FCFCE9E18D}" type="sib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DEB296E9-1E75-4B40-8CBF-C0BEDD712C86}" type="pres">
      <dgm:prSet presAssocID="{97CA6497-3A2C-4C33-AFF4-D58B2559127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F62CF6-FBC8-4113-A623-83EC55E48568}" type="pres">
      <dgm:prSet presAssocID="{FFA82C4B-875E-40AC-AE8A-0DAD5BF13E6B}" presName="root1" presStyleCnt="0"/>
      <dgm:spPr/>
    </dgm:pt>
    <dgm:pt modelId="{102B82C0-6243-4AFF-842F-FEC267C347BD}" type="pres">
      <dgm:prSet presAssocID="{FFA82C4B-875E-40AC-AE8A-0DAD5BF13E6B}" presName="LevelOneTextNode" presStyleLbl="node0" presStyleIdx="0" presStyleCnt="2" custLinFactX="-183855" custLinFactNeighborX="-200000" custLinFactNeighborY="-999">
        <dgm:presLayoutVars>
          <dgm:chPref val="3"/>
        </dgm:presLayoutVars>
      </dgm:prSet>
      <dgm:spPr/>
    </dgm:pt>
    <dgm:pt modelId="{EB92D9D9-8625-4AEF-AF00-C36FDC8429E0}" type="pres">
      <dgm:prSet presAssocID="{FFA82C4B-875E-40AC-AE8A-0DAD5BF13E6B}" presName="level2hierChild" presStyleCnt="0"/>
      <dgm:spPr/>
    </dgm:pt>
    <dgm:pt modelId="{E3421BF1-8785-4D75-8D4E-776E74282F68}" type="pres">
      <dgm:prSet presAssocID="{5006CB5F-BD68-4BCE-A1B4-24759E73953E}" presName="conn2-1" presStyleLbl="parChTrans1D2" presStyleIdx="0" presStyleCnt="8"/>
      <dgm:spPr/>
    </dgm:pt>
    <dgm:pt modelId="{5CDECEDC-54AE-4171-9793-2CCA15B36DDE}" type="pres">
      <dgm:prSet presAssocID="{5006CB5F-BD68-4BCE-A1B4-24759E73953E}" presName="connTx" presStyleLbl="parChTrans1D2" presStyleIdx="0" presStyleCnt="8"/>
      <dgm:spPr/>
    </dgm:pt>
    <dgm:pt modelId="{A7FC231E-3E91-4A5E-BBD5-63268A1C63C4}" type="pres">
      <dgm:prSet presAssocID="{63193561-4D94-414F-8F4C-C8F26D6BF1D5}" presName="root2" presStyleCnt="0"/>
      <dgm:spPr/>
    </dgm:pt>
    <dgm:pt modelId="{A63ECC77-27DD-4872-ABB2-C1CB6FFDC649}" type="pres">
      <dgm:prSet presAssocID="{63193561-4D94-414F-8F4C-C8F26D6BF1D5}" presName="LevelTwoTextNode" presStyleLbl="node2" presStyleIdx="0" presStyleCnt="8" custScaleX="153912" custLinFactNeighborX="59850" custLinFactNeighborY="3505">
        <dgm:presLayoutVars>
          <dgm:chPref val="3"/>
        </dgm:presLayoutVars>
      </dgm:prSet>
      <dgm:spPr/>
    </dgm:pt>
    <dgm:pt modelId="{38964B0C-1739-4195-BDD5-0888E79224AB}" type="pres">
      <dgm:prSet presAssocID="{63193561-4D94-414F-8F4C-C8F26D6BF1D5}" presName="level3hierChild" presStyleCnt="0"/>
      <dgm:spPr/>
    </dgm:pt>
    <dgm:pt modelId="{78E98673-2296-4C47-B551-5B2387AF51DC}" type="pres">
      <dgm:prSet presAssocID="{25CA9DDE-B406-4066-BB43-A3AA984A5766}" presName="conn2-1" presStyleLbl="parChTrans1D2" presStyleIdx="1" presStyleCnt="8"/>
      <dgm:spPr/>
    </dgm:pt>
    <dgm:pt modelId="{0CA853FF-4798-4621-BC86-16D18817B30B}" type="pres">
      <dgm:prSet presAssocID="{25CA9DDE-B406-4066-BB43-A3AA984A5766}" presName="connTx" presStyleLbl="parChTrans1D2" presStyleIdx="1" presStyleCnt="8"/>
      <dgm:spPr/>
    </dgm:pt>
    <dgm:pt modelId="{C88114FF-315D-4EAC-9E9D-5792498AFD8B}" type="pres">
      <dgm:prSet presAssocID="{8F24A658-CE9F-4018-9154-36E115203874}" presName="root2" presStyleCnt="0"/>
      <dgm:spPr/>
    </dgm:pt>
    <dgm:pt modelId="{8930C6D7-98CD-4DBD-9E2D-D8B3593DA865}" type="pres">
      <dgm:prSet presAssocID="{8F24A658-CE9F-4018-9154-36E115203874}" presName="LevelTwoTextNode" presStyleLbl="node2" presStyleIdx="1" presStyleCnt="8" custScaleX="153912" custLinFactNeighborX="59850" custLinFactNeighborY="3505">
        <dgm:presLayoutVars>
          <dgm:chPref val="3"/>
        </dgm:presLayoutVars>
      </dgm:prSet>
      <dgm:spPr/>
    </dgm:pt>
    <dgm:pt modelId="{DF23C36D-3CEC-42BF-941B-580A564D6BEC}" type="pres">
      <dgm:prSet presAssocID="{8F24A658-CE9F-4018-9154-36E115203874}" presName="level3hierChild" presStyleCnt="0"/>
      <dgm:spPr/>
    </dgm:pt>
    <dgm:pt modelId="{534519AB-569A-4290-8E0B-64291B43B225}" type="pres">
      <dgm:prSet presAssocID="{7696C310-3CAB-42F9-B1BC-BBCD721E1A1B}" presName="conn2-1" presStyleLbl="parChTrans1D2" presStyleIdx="2" presStyleCnt="8"/>
      <dgm:spPr/>
    </dgm:pt>
    <dgm:pt modelId="{BAA05368-3928-456A-AD66-AE5D39BAE525}" type="pres">
      <dgm:prSet presAssocID="{7696C310-3CAB-42F9-B1BC-BBCD721E1A1B}" presName="connTx" presStyleLbl="parChTrans1D2" presStyleIdx="2" presStyleCnt="8"/>
      <dgm:spPr/>
    </dgm:pt>
    <dgm:pt modelId="{26A1CEB5-3081-4090-A1FB-0698158689B7}" type="pres">
      <dgm:prSet presAssocID="{69AFE608-FB4E-4597-9C0B-39B3C7B330C7}" presName="root2" presStyleCnt="0"/>
      <dgm:spPr/>
    </dgm:pt>
    <dgm:pt modelId="{6011EB5F-B8A1-4CF1-A515-5C89E838679B}" type="pres">
      <dgm:prSet presAssocID="{69AFE608-FB4E-4597-9C0B-39B3C7B330C7}" presName="LevelTwoTextNode" presStyleLbl="node2" presStyleIdx="2" presStyleCnt="8" custScaleX="153912" custLinFactNeighborX="59850" custLinFactNeighborY="3505">
        <dgm:presLayoutVars>
          <dgm:chPref val="3"/>
        </dgm:presLayoutVars>
      </dgm:prSet>
      <dgm:spPr/>
    </dgm:pt>
    <dgm:pt modelId="{E26788F5-2E1F-458B-83BD-689F8DA170E7}" type="pres">
      <dgm:prSet presAssocID="{69AFE608-FB4E-4597-9C0B-39B3C7B330C7}" presName="level3hierChild" presStyleCnt="0"/>
      <dgm:spPr/>
    </dgm:pt>
    <dgm:pt modelId="{E2EC2FB9-B63E-48A7-A342-FBB2A0749B13}" type="pres">
      <dgm:prSet presAssocID="{931FFF4C-3E31-4C5F-A6CE-D3E0F988E7D2}" presName="conn2-1" presStyleLbl="parChTrans1D2" presStyleIdx="3" presStyleCnt="8"/>
      <dgm:spPr/>
    </dgm:pt>
    <dgm:pt modelId="{F85754C6-E77F-4ADD-811B-D656C688CA6B}" type="pres">
      <dgm:prSet presAssocID="{931FFF4C-3E31-4C5F-A6CE-D3E0F988E7D2}" presName="connTx" presStyleLbl="parChTrans1D2" presStyleIdx="3" presStyleCnt="8"/>
      <dgm:spPr/>
    </dgm:pt>
    <dgm:pt modelId="{A7297EB8-7D3D-430A-8DB0-C552339468D1}" type="pres">
      <dgm:prSet presAssocID="{F3D8B9FD-837D-4644-9B57-FC78F9694DAF}" presName="root2" presStyleCnt="0"/>
      <dgm:spPr/>
    </dgm:pt>
    <dgm:pt modelId="{9041456B-8D97-4923-8E9A-735B90619910}" type="pres">
      <dgm:prSet presAssocID="{F3D8B9FD-837D-4644-9B57-FC78F9694DAF}" presName="LevelTwoTextNode" presStyleLbl="node2" presStyleIdx="3" presStyleCnt="8" custScaleX="153912" custLinFactNeighborX="59850" custLinFactNeighborY="3505">
        <dgm:presLayoutVars>
          <dgm:chPref val="3"/>
        </dgm:presLayoutVars>
      </dgm:prSet>
      <dgm:spPr/>
    </dgm:pt>
    <dgm:pt modelId="{8DE23739-4651-49E5-89DD-02C9CDCC22C4}" type="pres">
      <dgm:prSet presAssocID="{F3D8B9FD-837D-4644-9B57-FC78F9694DAF}" presName="level3hierChild" presStyleCnt="0"/>
      <dgm:spPr/>
    </dgm:pt>
    <dgm:pt modelId="{0041A1D2-C7F9-4D02-8459-9E05D5EB7983}" type="pres">
      <dgm:prSet presAssocID="{8C741B16-0DD9-4060-8357-F047E51996B8}" presName="root1" presStyleCnt="0"/>
      <dgm:spPr/>
    </dgm:pt>
    <dgm:pt modelId="{8CF1E56C-049D-48EB-B096-90D03E5E96A1}" type="pres">
      <dgm:prSet presAssocID="{8C741B16-0DD9-4060-8357-F047E51996B8}" presName="LevelOneTextNode" presStyleLbl="node0" presStyleIdx="1" presStyleCnt="2" custLinFactX="-182051" custLinFactNeighborX="-200000" custLinFactNeighborY="3019">
        <dgm:presLayoutVars>
          <dgm:chPref val="3"/>
        </dgm:presLayoutVars>
      </dgm:prSet>
      <dgm:spPr/>
    </dgm:pt>
    <dgm:pt modelId="{D4B62E89-463C-4C57-A424-0E4F9547ED63}" type="pres">
      <dgm:prSet presAssocID="{8C741B16-0DD9-4060-8357-F047E51996B8}" presName="level2hierChild" presStyleCnt="0"/>
      <dgm:spPr/>
    </dgm:pt>
    <dgm:pt modelId="{AEAFC00F-1553-4930-9576-ECC45A2ECB17}" type="pres">
      <dgm:prSet presAssocID="{D30AF681-708D-4714-90CD-F18E8F00DA95}" presName="conn2-1" presStyleLbl="parChTrans1D2" presStyleIdx="4" presStyleCnt="8"/>
      <dgm:spPr/>
    </dgm:pt>
    <dgm:pt modelId="{46B485AF-75C0-4E62-B319-3EAD3F59101C}" type="pres">
      <dgm:prSet presAssocID="{D30AF681-708D-4714-90CD-F18E8F00DA95}" presName="connTx" presStyleLbl="parChTrans1D2" presStyleIdx="4" presStyleCnt="8"/>
      <dgm:spPr/>
    </dgm:pt>
    <dgm:pt modelId="{2969CB31-A149-4562-956E-EE88D1CFDFBC}" type="pres">
      <dgm:prSet presAssocID="{34894FD9-AC00-4519-8E53-007509254D79}" presName="root2" presStyleCnt="0"/>
      <dgm:spPr/>
    </dgm:pt>
    <dgm:pt modelId="{6CA808D1-1829-443E-87F6-A3D4BF30E2E1}" type="pres">
      <dgm:prSet presAssocID="{34894FD9-AC00-4519-8E53-007509254D79}" presName="LevelTwoTextNode" presStyleLbl="node2" presStyleIdx="4" presStyleCnt="8" custScaleX="153912" custLinFactNeighborX="59249" custLinFactNeighborY="13484">
        <dgm:presLayoutVars>
          <dgm:chPref val="3"/>
        </dgm:presLayoutVars>
      </dgm:prSet>
      <dgm:spPr/>
    </dgm:pt>
    <dgm:pt modelId="{B301AEBB-12EF-40FD-ABDA-4D60B82F6AC3}" type="pres">
      <dgm:prSet presAssocID="{34894FD9-AC00-4519-8E53-007509254D79}" presName="level3hierChild" presStyleCnt="0"/>
      <dgm:spPr/>
    </dgm:pt>
    <dgm:pt modelId="{F2BB2FA6-0BD8-41F8-92EF-B5E363A4C386}" type="pres">
      <dgm:prSet presAssocID="{9CEFA006-1EE7-4F53-A12C-2707B66A0AD1}" presName="conn2-1" presStyleLbl="parChTrans1D2" presStyleIdx="5" presStyleCnt="8"/>
      <dgm:spPr/>
    </dgm:pt>
    <dgm:pt modelId="{25431324-A97F-4A20-8D31-D1006AC71D8E}" type="pres">
      <dgm:prSet presAssocID="{9CEFA006-1EE7-4F53-A12C-2707B66A0AD1}" presName="connTx" presStyleLbl="parChTrans1D2" presStyleIdx="5" presStyleCnt="8"/>
      <dgm:spPr/>
    </dgm:pt>
    <dgm:pt modelId="{FC0EBC46-07E3-41DD-AA54-C540DAABE929}" type="pres">
      <dgm:prSet presAssocID="{78C13EDC-C331-4BA9-BC4B-FCD8C9146F18}" presName="root2" presStyleCnt="0"/>
      <dgm:spPr/>
    </dgm:pt>
    <dgm:pt modelId="{7A9C256E-BD10-4222-A624-E5560EA9A3C4}" type="pres">
      <dgm:prSet presAssocID="{78C13EDC-C331-4BA9-BC4B-FCD8C9146F18}" presName="LevelTwoTextNode" presStyleLbl="node2" presStyleIdx="5" presStyleCnt="8" custScaleX="156189" custLinFactNeighborX="58069" custLinFactNeighborY="11204">
        <dgm:presLayoutVars>
          <dgm:chPref val="3"/>
        </dgm:presLayoutVars>
      </dgm:prSet>
      <dgm:spPr/>
    </dgm:pt>
    <dgm:pt modelId="{8041DDD2-361D-4A0D-8FBA-119CC05DE994}" type="pres">
      <dgm:prSet presAssocID="{78C13EDC-C331-4BA9-BC4B-FCD8C9146F18}" presName="level3hierChild" presStyleCnt="0"/>
      <dgm:spPr/>
    </dgm:pt>
    <dgm:pt modelId="{7E7E8E16-B053-4845-8A47-089CD9A78F56}" type="pres">
      <dgm:prSet presAssocID="{BC196B66-B3C5-49C6-AFB8-80CFD317DEFD}" presName="conn2-1" presStyleLbl="parChTrans1D2" presStyleIdx="6" presStyleCnt="8"/>
      <dgm:spPr/>
    </dgm:pt>
    <dgm:pt modelId="{44297386-6A8E-4205-B11B-EB5E3AEADFFA}" type="pres">
      <dgm:prSet presAssocID="{BC196B66-B3C5-49C6-AFB8-80CFD317DEFD}" presName="connTx" presStyleLbl="parChTrans1D2" presStyleIdx="6" presStyleCnt="8"/>
      <dgm:spPr/>
    </dgm:pt>
    <dgm:pt modelId="{A91A14B7-0A3A-45F6-A20E-D894C20CE31D}" type="pres">
      <dgm:prSet presAssocID="{204EAFEE-56B2-46A2-B834-5B905AC13D3C}" presName="root2" presStyleCnt="0"/>
      <dgm:spPr/>
    </dgm:pt>
    <dgm:pt modelId="{0E9277A7-885A-405A-97CE-FCC3592A1BA5}" type="pres">
      <dgm:prSet presAssocID="{204EAFEE-56B2-46A2-B834-5B905AC13D3C}" presName="LevelTwoTextNode" presStyleLbl="node2" presStyleIdx="6" presStyleCnt="8" custScaleX="153912" custLinFactNeighborX="59249" custLinFactNeighborY="13484">
        <dgm:presLayoutVars>
          <dgm:chPref val="3"/>
        </dgm:presLayoutVars>
      </dgm:prSet>
      <dgm:spPr/>
    </dgm:pt>
    <dgm:pt modelId="{B9CF3214-80A5-4634-97C1-CD556EC284A5}" type="pres">
      <dgm:prSet presAssocID="{204EAFEE-56B2-46A2-B834-5B905AC13D3C}" presName="level3hierChild" presStyleCnt="0"/>
      <dgm:spPr/>
    </dgm:pt>
    <dgm:pt modelId="{318AA675-F1F1-4413-9EB0-B499B7BD47F3}" type="pres">
      <dgm:prSet presAssocID="{0144B4F2-8418-438D-8744-26BE61ABDC0C}" presName="conn2-1" presStyleLbl="parChTrans1D2" presStyleIdx="7" presStyleCnt="8"/>
      <dgm:spPr/>
    </dgm:pt>
    <dgm:pt modelId="{C70DE741-3049-4844-B66D-2F337AE86EC9}" type="pres">
      <dgm:prSet presAssocID="{0144B4F2-8418-438D-8744-26BE61ABDC0C}" presName="connTx" presStyleLbl="parChTrans1D2" presStyleIdx="7" presStyleCnt="8"/>
      <dgm:spPr/>
    </dgm:pt>
    <dgm:pt modelId="{54E66034-B7AA-44BE-894D-52354DEA877A}" type="pres">
      <dgm:prSet presAssocID="{7638F091-155B-4866-8118-76D1602BD681}" presName="root2" presStyleCnt="0"/>
      <dgm:spPr/>
    </dgm:pt>
    <dgm:pt modelId="{2277A565-CE33-4308-8FFC-6C45A4070994}" type="pres">
      <dgm:prSet presAssocID="{7638F091-155B-4866-8118-76D1602BD681}" presName="LevelTwoTextNode" presStyleLbl="node2" presStyleIdx="7" presStyleCnt="8" custScaleX="153912" custLinFactNeighborX="59249" custLinFactNeighborY="13484">
        <dgm:presLayoutVars>
          <dgm:chPref val="3"/>
        </dgm:presLayoutVars>
      </dgm:prSet>
      <dgm:spPr/>
    </dgm:pt>
    <dgm:pt modelId="{3CA91790-B44C-404F-A610-59D93C460E3E}" type="pres">
      <dgm:prSet presAssocID="{7638F091-155B-4866-8118-76D1602BD681}" presName="level3hierChild" presStyleCnt="0"/>
      <dgm:spPr/>
    </dgm:pt>
  </dgm:ptLst>
  <dgm:cxnLst>
    <dgm:cxn modelId="{C79AA200-F7A4-48F9-A19D-4D40EA54EA6F}" srcId="{8C741B16-0DD9-4060-8357-F047E51996B8}" destId="{7638F091-155B-4866-8118-76D1602BD681}" srcOrd="3" destOrd="0" parTransId="{0144B4F2-8418-438D-8744-26BE61ABDC0C}" sibTransId="{42A59362-AC53-4CCA-9E93-EA57DB4CAF29}"/>
    <dgm:cxn modelId="{BAF68B05-EE68-41C0-A883-3400EAF1C30D}" srcId="{8C741B16-0DD9-4060-8357-F047E51996B8}" destId="{204EAFEE-56B2-46A2-B834-5B905AC13D3C}" srcOrd="2" destOrd="0" parTransId="{BC196B66-B3C5-49C6-AFB8-80CFD317DEFD}" sibTransId="{8A7601FD-111F-47B7-8E78-67A0F11B8FE9}"/>
    <dgm:cxn modelId="{B765480C-C6CD-4B94-AA73-8D02E421D7D7}" type="presOf" srcId="{D30AF681-708D-4714-90CD-F18E8F00DA95}" destId="{46B485AF-75C0-4E62-B319-3EAD3F59101C}" srcOrd="1" destOrd="0" presId="urn:microsoft.com/office/officeart/2008/layout/HorizontalMultiLevelHierarchy#4"/>
    <dgm:cxn modelId="{6968FE14-2FF3-4B4A-87DF-171317477979}" type="presOf" srcId="{7638F091-155B-4866-8118-76D1602BD681}" destId="{2277A565-CE33-4308-8FFC-6C45A4070994}" srcOrd="0" destOrd="0" presId="urn:microsoft.com/office/officeart/2008/layout/HorizontalMultiLevelHierarchy#4"/>
    <dgm:cxn modelId="{74283A15-70EA-4892-8417-E3168FE24562}" type="presOf" srcId="{78C13EDC-C331-4BA9-BC4B-FCD8C9146F18}" destId="{7A9C256E-BD10-4222-A624-E5560EA9A3C4}" srcOrd="0" destOrd="0" presId="urn:microsoft.com/office/officeart/2008/layout/HorizontalMultiLevelHierarchy#4"/>
    <dgm:cxn modelId="{D4F86619-FCB7-4A2F-8759-AED97A82235B}" type="presOf" srcId="{8C741B16-0DD9-4060-8357-F047E51996B8}" destId="{8CF1E56C-049D-48EB-B096-90D03E5E96A1}" srcOrd="0" destOrd="0" presId="urn:microsoft.com/office/officeart/2008/layout/HorizontalMultiLevelHierarchy#4"/>
    <dgm:cxn modelId="{A5AB9E2A-C128-4FA4-97BB-6CC2BF1F6263}" srcId="{8C741B16-0DD9-4060-8357-F047E51996B8}" destId="{78C13EDC-C331-4BA9-BC4B-FCD8C9146F18}" srcOrd="1" destOrd="0" parTransId="{9CEFA006-1EE7-4F53-A12C-2707B66A0AD1}" sibTransId="{B99DEF93-0AB5-40B0-AE30-39FCFCE9E18D}"/>
    <dgm:cxn modelId="{F084825E-30E4-488A-B536-06315B8F5004}" type="presOf" srcId="{63193561-4D94-414F-8F4C-C8F26D6BF1D5}" destId="{A63ECC77-27DD-4872-ABB2-C1CB6FFDC649}" srcOrd="0" destOrd="0" presId="urn:microsoft.com/office/officeart/2008/layout/HorizontalMultiLevelHierarchy#4"/>
    <dgm:cxn modelId="{0D581F66-B5CF-422D-9251-7CB8142ADAA8}" type="presOf" srcId="{5006CB5F-BD68-4BCE-A1B4-24759E73953E}" destId="{5CDECEDC-54AE-4171-9793-2CCA15B36DDE}" srcOrd="1" destOrd="0" presId="urn:microsoft.com/office/officeart/2008/layout/HorizontalMultiLevelHierarchy#4"/>
    <dgm:cxn modelId="{4ABCE147-7D04-4ADC-A5A6-EB3C24479572}" type="presOf" srcId="{D30AF681-708D-4714-90CD-F18E8F00DA95}" destId="{AEAFC00F-1553-4930-9576-ECC45A2ECB17}" srcOrd="0" destOrd="0" presId="urn:microsoft.com/office/officeart/2008/layout/HorizontalMultiLevelHierarchy#4"/>
    <dgm:cxn modelId="{56176B6A-6550-4C15-AEA3-F0E280B6F4F4}" type="presOf" srcId="{204EAFEE-56B2-46A2-B834-5B905AC13D3C}" destId="{0E9277A7-885A-405A-97CE-FCC3592A1BA5}" srcOrd="0" destOrd="0" presId="urn:microsoft.com/office/officeart/2008/layout/HorizontalMultiLevelHierarchy#4"/>
    <dgm:cxn modelId="{03659370-ECB8-4FFB-B417-91B5F9AFDC94}" type="presOf" srcId="{9CEFA006-1EE7-4F53-A12C-2707B66A0AD1}" destId="{25431324-A97F-4A20-8D31-D1006AC71D8E}" srcOrd="1" destOrd="0" presId="urn:microsoft.com/office/officeart/2008/layout/HorizontalMultiLevelHierarchy#4"/>
    <dgm:cxn modelId="{93BE5672-AA00-4961-80DA-B44C0DC29554}" srcId="{FFA82C4B-875E-40AC-AE8A-0DAD5BF13E6B}" destId="{F3D8B9FD-837D-4644-9B57-FC78F9694DAF}" srcOrd="3" destOrd="0" parTransId="{931FFF4C-3E31-4C5F-A6CE-D3E0F988E7D2}" sibTransId="{FABBCA89-9BBB-4B5C-8F6A-B333C490D41A}"/>
    <dgm:cxn modelId="{27771880-4A48-4A82-B9EF-55F9D6282693}" type="presOf" srcId="{5006CB5F-BD68-4BCE-A1B4-24759E73953E}" destId="{E3421BF1-8785-4D75-8D4E-776E74282F68}" srcOrd="0" destOrd="0" presId="urn:microsoft.com/office/officeart/2008/layout/HorizontalMultiLevelHierarchy#4"/>
    <dgm:cxn modelId="{1A648C81-EFF4-4A74-8FE9-44A90635FB45}" type="presOf" srcId="{34894FD9-AC00-4519-8E53-007509254D79}" destId="{6CA808D1-1829-443E-87F6-A3D4BF30E2E1}" srcOrd="0" destOrd="0" presId="urn:microsoft.com/office/officeart/2008/layout/HorizontalMultiLevelHierarchy#4"/>
    <dgm:cxn modelId="{B8968C84-7681-4439-A5AF-2DE02922A121}" type="presOf" srcId="{931FFF4C-3E31-4C5F-A6CE-D3E0F988E7D2}" destId="{E2EC2FB9-B63E-48A7-A342-FBB2A0749B13}" srcOrd="0" destOrd="0" presId="urn:microsoft.com/office/officeart/2008/layout/HorizontalMultiLevelHierarchy#4"/>
    <dgm:cxn modelId="{664DCE8F-61CC-4E64-AA2A-5C7845E1B991}" type="presOf" srcId="{9CEFA006-1EE7-4F53-A12C-2707B66A0AD1}" destId="{F2BB2FA6-0BD8-41F8-92EF-B5E363A4C386}" srcOrd="0" destOrd="0" presId="urn:microsoft.com/office/officeart/2008/layout/HorizontalMultiLevelHierarchy#4"/>
    <dgm:cxn modelId="{CE3E6F97-B980-4DEB-94CC-1D1AFFE48F63}" type="presOf" srcId="{0144B4F2-8418-438D-8744-26BE61ABDC0C}" destId="{C70DE741-3049-4844-B66D-2F337AE86EC9}" srcOrd="1" destOrd="0" presId="urn:microsoft.com/office/officeart/2008/layout/HorizontalMultiLevelHierarchy#4"/>
    <dgm:cxn modelId="{68F2979A-804A-44A5-8112-21C99CD925ED}" type="presOf" srcId="{BC196B66-B3C5-49C6-AFB8-80CFD317DEFD}" destId="{44297386-6A8E-4205-B11B-EB5E3AEADFFA}" srcOrd="1" destOrd="0" presId="urn:microsoft.com/office/officeart/2008/layout/HorizontalMultiLevelHierarchy#4"/>
    <dgm:cxn modelId="{14A5849C-4C83-4B83-B68A-F26C80835182}" type="presOf" srcId="{FFA82C4B-875E-40AC-AE8A-0DAD5BF13E6B}" destId="{102B82C0-6243-4AFF-842F-FEC267C347BD}" srcOrd="0" destOrd="0" presId="urn:microsoft.com/office/officeart/2008/layout/HorizontalMultiLevelHierarchy#4"/>
    <dgm:cxn modelId="{C55BBA9E-1924-4F1B-A107-629D6BA3F23B}" type="presOf" srcId="{69AFE608-FB4E-4597-9C0B-39B3C7B330C7}" destId="{6011EB5F-B8A1-4CF1-A515-5C89E838679B}" srcOrd="0" destOrd="0" presId="urn:microsoft.com/office/officeart/2008/layout/HorizontalMultiLevelHierarchy#4"/>
    <dgm:cxn modelId="{A32C74A1-D93E-4575-9C66-DBE294E9787B}" type="presOf" srcId="{7696C310-3CAB-42F9-B1BC-BBCD721E1A1B}" destId="{534519AB-569A-4290-8E0B-64291B43B225}" srcOrd="0" destOrd="0" presId="urn:microsoft.com/office/officeart/2008/layout/HorizontalMultiLevelHierarchy#4"/>
    <dgm:cxn modelId="{90C1FFA5-F436-4CF0-9CC3-17E2E7EE8BF5}" type="presOf" srcId="{7696C310-3CAB-42F9-B1BC-BBCD721E1A1B}" destId="{BAA05368-3928-456A-AD66-AE5D39BAE525}" srcOrd="1" destOrd="0" presId="urn:microsoft.com/office/officeart/2008/layout/HorizontalMultiLevelHierarchy#4"/>
    <dgm:cxn modelId="{9D32A8B8-F35D-493D-823A-3DFACE8B064A}" type="presOf" srcId="{8F24A658-CE9F-4018-9154-36E115203874}" destId="{8930C6D7-98CD-4DBD-9E2D-D8B3593DA865}" srcOrd="0" destOrd="0" presId="urn:microsoft.com/office/officeart/2008/layout/HorizontalMultiLevelHierarchy#4"/>
    <dgm:cxn modelId="{A93BF6BE-0192-4164-9ECD-47CBADC7216F}" srcId="{8C741B16-0DD9-4060-8357-F047E51996B8}" destId="{34894FD9-AC00-4519-8E53-007509254D79}" srcOrd="0" destOrd="0" parTransId="{D30AF681-708D-4714-90CD-F18E8F00DA95}" sibTransId="{E709E6B6-86DE-463B-9B5E-CB4DC43BF98D}"/>
    <dgm:cxn modelId="{A966EFBF-CC71-4D56-A0F1-3FAAAA5162EC}" srcId="{97CA6497-3A2C-4C33-AFF4-D58B25591272}" destId="{FFA82C4B-875E-40AC-AE8A-0DAD5BF13E6B}" srcOrd="0" destOrd="0" parTransId="{15547091-E3A6-4394-8FE8-DFA8AD2097F8}" sibTransId="{9F5DDB86-2268-49C6-850C-CB368548571D}"/>
    <dgm:cxn modelId="{BEB088CA-EF63-471C-A579-98FC9216251F}" type="presOf" srcId="{97CA6497-3A2C-4C33-AFF4-D58B25591272}" destId="{DEB296E9-1E75-4B40-8CBF-C0BEDD712C86}" srcOrd="0" destOrd="0" presId="urn:microsoft.com/office/officeart/2008/layout/HorizontalMultiLevelHierarchy#4"/>
    <dgm:cxn modelId="{603987CC-5E33-42E6-BFC1-0F859AFB20E4}" srcId="{FFA82C4B-875E-40AC-AE8A-0DAD5BF13E6B}" destId="{63193561-4D94-414F-8F4C-C8F26D6BF1D5}" srcOrd="0" destOrd="0" parTransId="{5006CB5F-BD68-4BCE-A1B4-24759E73953E}" sibTransId="{E067EA31-9FFB-418A-A326-996AB0DD534E}"/>
    <dgm:cxn modelId="{1154D4D0-DD20-4DF1-9556-DDF435187E05}" type="presOf" srcId="{0144B4F2-8418-438D-8744-26BE61ABDC0C}" destId="{318AA675-F1F1-4413-9EB0-B499B7BD47F3}" srcOrd="0" destOrd="0" presId="urn:microsoft.com/office/officeart/2008/layout/HorizontalMultiLevelHierarchy#4"/>
    <dgm:cxn modelId="{F00FA5DE-F283-4ABA-9FCF-7450EF454356}" type="presOf" srcId="{25CA9DDE-B406-4066-BB43-A3AA984A5766}" destId="{0CA853FF-4798-4621-BC86-16D18817B30B}" srcOrd="1" destOrd="0" presId="urn:microsoft.com/office/officeart/2008/layout/HorizontalMultiLevelHierarchy#4"/>
    <dgm:cxn modelId="{6D1698E0-451C-4A88-825B-527D48ADD67B}" srcId="{FFA82C4B-875E-40AC-AE8A-0DAD5BF13E6B}" destId="{69AFE608-FB4E-4597-9C0B-39B3C7B330C7}" srcOrd="2" destOrd="0" parTransId="{7696C310-3CAB-42F9-B1BC-BBCD721E1A1B}" sibTransId="{DD70E8F2-0CCA-4F0C-BE2F-E970DE75A0B7}"/>
    <dgm:cxn modelId="{B804CBE7-4D8B-45D6-941A-72621E8317CE}" type="presOf" srcId="{F3D8B9FD-837D-4644-9B57-FC78F9694DAF}" destId="{9041456B-8D97-4923-8E9A-735B90619910}" srcOrd="0" destOrd="0" presId="urn:microsoft.com/office/officeart/2008/layout/HorizontalMultiLevelHierarchy#4"/>
    <dgm:cxn modelId="{B64C98ED-C582-488E-ADB1-5A9B24DA31D0}" type="presOf" srcId="{BC196B66-B3C5-49C6-AFB8-80CFD317DEFD}" destId="{7E7E8E16-B053-4845-8A47-089CD9A78F56}" srcOrd="0" destOrd="0" presId="urn:microsoft.com/office/officeart/2008/layout/HorizontalMultiLevelHierarchy#4"/>
    <dgm:cxn modelId="{E6ABE0F4-C68E-4030-89F6-40BFA28C4B2C}" type="presOf" srcId="{25CA9DDE-B406-4066-BB43-A3AA984A5766}" destId="{78E98673-2296-4C47-B551-5B2387AF51DC}" srcOrd="0" destOrd="0" presId="urn:microsoft.com/office/officeart/2008/layout/HorizontalMultiLevelHierarchy#4"/>
    <dgm:cxn modelId="{5196C2FA-553A-491A-B836-7CC3AE8CF18E}" type="presOf" srcId="{931FFF4C-3E31-4C5F-A6CE-D3E0F988E7D2}" destId="{F85754C6-E77F-4ADD-811B-D656C688CA6B}" srcOrd="1" destOrd="0" presId="urn:microsoft.com/office/officeart/2008/layout/HorizontalMultiLevelHierarchy#4"/>
    <dgm:cxn modelId="{DD5706FC-54BF-4860-B193-7A7DA0B6C7CB}" srcId="{FFA82C4B-875E-40AC-AE8A-0DAD5BF13E6B}" destId="{8F24A658-CE9F-4018-9154-36E115203874}" srcOrd="1" destOrd="0" parTransId="{25CA9DDE-B406-4066-BB43-A3AA984A5766}" sibTransId="{AAEA03E0-C757-4017-94FB-656BFC0736D4}"/>
    <dgm:cxn modelId="{E316F2FE-B289-4591-B6EC-D978CDF5A9C0}" srcId="{97CA6497-3A2C-4C33-AFF4-D58B25591272}" destId="{8C741B16-0DD9-4060-8357-F047E51996B8}" srcOrd="1" destOrd="0" parTransId="{9F6EC102-F85A-4ED0-B084-C8A421565087}" sibTransId="{E8C1E340-E3DE-4DCD-8A5D-1FF5793D50F3}"/>
    <dgm:cxn modelId="{483684E9-2E5E-4E82-8399-DF7BD4142C37}" type="presParOf" srcId="{DEB296E9-1E75-4B40-8CBF-C0BEDD712C86}" destId="{A7F62CF6-FBC8-4113-A623-83EC55E48568}" srcOrd="0" destOrd="0" presId="urn:microsoft.com/office/officeart/2008/layout/HorizontalMultiLevelHierarchy#4"/>
    <dgm:cxn modelId="{FC2BEAFC-4299-4B58-993C-83BD47E1E08E}" type="presParOf" srcId="{A7F62CF6-FBC8-4113-A623-83EC55E48568}" destId="{102B82C0-6243-4AFF-842F-FEC267C347BD}" srcOrd="0" destOrd="0" presId="urn:microsoft.com/office/officeart/2008/layout/HorizontalMultiLevelHierarchy#4"/>
    <dgm:cxn modelId="{C096BAF9-8F4C-426A-B217-50607D2F68DE}" type="presParOf" srcId="{A7F62CF6-FBC8-4113-A623-83EC55E48568}" destId="{EB92D9D9-8625-4AEF-AF00-C36FDC8429E0}" srcOrd="1" destOrd="0" presId="urn:microsoft.com/office/officeart/2008/layout/HorizontalMultiLevelHierarchy#4"/>
    <dgm:cxn modelId="{D2998DFD-3ECF-438E-8F63-EDC3B962A4B0}" type="presParOf" srcId="{EB92D9D9-8625-4AEF-AF00-C36FDC8429E0}" destId="{E3421BF1-8785-4D75-8D4E-776E74282F68}" srcOrd="0" destOrd="0" presId="urn:microsoft.com/office/officeart/2008/layout/HorizontalMultiLevelHierarchy#4"/>
    <dgm:cxn modelId="{812E2FCC-755A-4822-87FD-F332767EF142}" type="presParOf" srcId="{E3421BF1-8785-4D75-8D4E-776E74282F68}" destId="{5CDECEDC-54AE-4171-9793-2CCA15B36DDE}" srcOrd="0" destOrd="0" presId="urn:microsoft.com/office/officeart/2008/layout/HorizontalMultiLevelHierarchy#4"/>
    <dgm:cxn modelId="{59FBFF61-443A-479F-A316-BF8F1442DF8E}" type="presParOf" srcId="{EB92D9D9-8625-4AEF-AF00-C36FDC8429E0}" destId="{A7FC231E-3E91-4A5E-BBD5-63268A1C63C4}" srcOrd="1" destOrd="0" presId="urn:microsoft.com/office/officeart/2008/layout/HorizontalMultiLevelHierarchy#4"/>
    <dgm:cxn modelId="{7228DF93-7749-4264-B0E1-35A0FDB92C85}" type="presParOf" srcId="{A7FC231E-3E91-4A5E-BBD5-63268A1C63C4}" destId="{A63ECC77-27DD-4872-ABB2-C1CB6FFDC649}" srcOrd="0" destOrd="0" presId="urn:microsoft.com/office/officeart/2008/layout/HorizontalMultiLevelHierarchy#4"/>
    <dgm:cxn modelId="{4139862A-40AA-486D-BD26-7CCC4155C2F1}" type="presParOf" srcId="{A7FC231E-3E91-4A5E-BBD5-63268A1C63C4}" destId="{38964B0C-1739-4195-BDD5-0888E79224AB}" srcOrd="1" destOrd="0" presId="urn:microsoft.com/office/officeart/2008/layout/HorizontalMultiLevelHierarchy#4"/>
    <dgm:cxn modelId="{B68B9F57-42FE-4AF1-9B25-5F56CB2B1A82}" type="presParOf" srcId="{EB92D9D9-8625-4AEF-AF00-C36FDC8429E0}" destId="{78E98673-2296-4C47-B551-5B2387AF51DC}" srcOrd="2" destOrd="0" presId="urn:microsoft.com/office/officeart/2008/layout/HorizontalMultiLevelHierarchy#4"/>
    <dgm:cxn modelId="{A1E98F14-EAFB-4AA9-9D23-8373CCD4D1EA}" type="presParOf" srcId="{78E98673-2296-4C47-B551-5B2387AF51DC}" destId="{0CA853FF-4798-4621-BC86-16D18817B30B}" srcOrd="0" destOrd="0" presId="urn:microsoft.com/office/officeart/2008/layout/HorizontalMultiLevelHierarchy#4"/>
    <dgm:cxn modelId="{3FAAAEE3-CBEE-4656-B490-DD86DF7AC018}" type="presParOf" srcId="{EB92D9D9-8625-4AEF-AF00-C36FDC8429E0}" destId="{C88114FF-315D-4EAC-9E9D-5792498AFD8B}" srcOrd="3" destOrd="0" presId="urn:microsoft.com/office/officeart/2008/layout/HorizontalMultiLevelHierarchy#4"/>
    <dgm:cxn modelId="{D3C17B4F-2D37-4DB1-95BB-1EC1F7F37413}" type="presParOf" srcId="{C88114FF-315D-4EAC-9E9D-5792498AFD8B}" destId="{8930C6D7-98CD-4DBD-9E2D-D8B3593DA865}" srcOrd="0" destOrd="0" presId="urn:microsoft.com/office/officeart/2008/layout/HorizontalMultiLevelHierarchy#4"/>
    <dgm:cxn modelId="{5276A62A-88CD-4736-A64E-F9EF42EB5F9B}" type="presParOf" srcId="{C88114FF-315D-4EAC-9E9D-5792498AFD8B}" destId="{DF23C36D-3CEC-42BF-941B-580A564D6BEC}" srcOrd="1" destOrd="0" presId="urn:microsoft.com/office/officeart/2008/layout/HorizontalMultiLevelHierarchy#4"/>
    <dgm:cxn modelId="{EE975CB8-903A-48F2-8683-8675340D8A11}" type="presParOf" srcId="{EB92D9D9-8625-4AEF-AF00-C36FDC8429E0}" destId="{534519AB-569A-4290-8E0B-64291B43B225}" srcOrd="4" destOrd="0" presId="urn:microsoft.com/office/officeart/2008/layout/HorizontalMultiLevelHierarchy#4"/>
    <dgm:cxn modelId="{3AD596EE-9E4E-4D16-939B-DD0E8A333DC0}" type="presParOf" srcId="{534519AB-569A-4290-8E0B-64291B43B225}" destId="{BAA05368-3928-456A-AD66-AE5D39BAE525}" srcOrd="0" destOrd="0" presId="urn:microsoft.com/office/officeart/2008/layout/HorizontalMultiLevelHierarchy#4"/>
    <dgm:cxn modelId="{0C446B81-CF93-442E-B2A4-350D0A0E0FAD}" type="presParOf" srcId="{EB92D9D9-8625-4AEF-AF00-C36FDC8429E0}" destId="{26A1CEB5-3081-4090-A1FB-0698158689B7}" srcOrd="5" destOrd="0" presId="urn:microsoft.com/office/officeart/2008/layout/HorizontalMultiLevelHierarchy#4"/>
    <dgm:cxn modelId="{67E7BC5F-CC57-4633-9BA6-03B580F06FBA}" type="presParOf" srcId="{26A1CEB5-3081-4090-A1FB-0698158689B7}" destId="{6011EB5F-B8A1-4CF1-A515-5C89E838679B}" srcOrd="0" destOrd="0" presId="urn:microsoft.com/office/officeart/2008/layout/HorizontalMultiLevelHierarchy#4"/>
    <dgm:cxn modelId="{582F4D90-A26B-4CA5-9380-92C10548C9B1}" type="presParOf" srcId="{26A1CEB5-3081-4090-A1FB-0698158689B7}" destId="{E26788F5-2E1F-458B-83BD-689F8DA170E7}" srcOrd="1" destOrd="0" presId="urn:microsoft.com/office/officeart/2008/layout/HorizontalMultiLevelHierarchy#4"/>
    <dgm:cxn modelId="{19F66224-393C-4EAA-89E5-4BBC0DAC4A92}" type="presParOf" srcId="{EB92D9D9-8625-4AEF-AF00-C36FDC8429E0}" destId="{E2EC2FB9-B63E-48A7-A342-FBB2A0749B13}" srcOrd="6" destOrd="0" presId="urn:microsoft.com/office/officeart/2008/layout/HorizontalMultiLevelHierarchy#4"/>
    <dgm:cxn modelId="{E9B8675A-069D-476E-9EA9-F800087F3A5D}" type="presParOf" srcId="{E2EC2FB9-B63E-48A7-A342-FBB2A0749B13}" destId="{F85754C6-E77F-4ADD-811B-D656C688CA6B}" srcOrd="0" destOrd="0" presId="urn:microsoft.com/office/officeart/2008/layout/HorizontalMultiLevelHierarchy#4"/>
    <dgm:cxn modelId="{D2BAE64C-BFF4-4969-9AF5-7CA99E1EAE2F}" type="presParOf" srcId="{EB92D9D9-8625-4AEF-AF00-C36FDC8429E0}" destId="{A7297EB8-7D3D-430A-8DB0-C552339468D1}" srcOrd="7" destOrd="0" presId="urn:microsoft.com/office/officeart/2008/layout/HorizontalMultiLevelHierarchy#4"/>
    <dgm:cxn modelId="{B5D7AF24-8A9F-4650-9D7A-D5579D0E2641}" type="presParOf" srcId="{A7297EB8-7D3D-430A-8DB0-C552339468D1}" destId="{9041456B-8D97-4923-8E9A-735B90619910}" srcOrd="0" destOrd="0" presId="urn:microsoft.com/office/officeart/2008/layout/HorizontalMultiLevelHierarchy#4"/>
    <dgm:cxn modelId="{7FE6D092-906A-4DEF-9686-AB3987D225C2}" type="presParOf" srcId="{A7297EB8-7D3D-430A-8DB0-C552339468D1}" destId="{8DE23739-4651-49E5-89DD-02C9CDCC22C4}" srcOrd="1" destOrd="0" presId="urn:microsoft.com/office/officeart/2008/layout/HorizontalMultiLevelHierarchy#4"/>
    <dgm:cxn modelId="{4CAE3131-E46A-41E2-ACDA-BFE31C1E3C14}" type="presParOf" srcId="{DEB296E9-1E75-4B40-8CBF-C0BEDD712C86}" destId="{0041A1D2-C7F9-4D02-8459-9E05D5EB7983}" srcOrd="1" destOrd="0" presId="urn:microsoft.com/office/officeart/2008/layout/HorizontalMultiLevelHierarchy#4"/>
    <dgm:cxn modelId="{0038FDFF-741D-4F43-8374-30D25BC78237}" type="presParOf" srcId="{0041A1D2-C7F9-4D02-8459-9E05D5EB7983}" destId="{8CF1E56C-049D-48EB-B096-90D03E5E96A1}" srcOrd="0" destOrd="0" presId="urn:microsoft.com/office/officeart/2008/layout/HorizontalMultiLevelHierarchy#4"/>
    <dgm:cxn modelId="{D699359C-9B5E-4214-BB40-3D0D4ABF423E}" type="presParOf" srcId="{0041A1D2-C7F9-4D02-8459-9E05D5EB7983}" destId="{D4B62E89-463C-4C57-A424-0E4F9547ED63}" srcOrd="1" destOrd="0" presId="urn:microsoft.com/office/officeart/2008/layout/HorizontalMultiLevelHierarchy#4"/>
    <dgm:cxn modelId="{FCE86E3F-3839-4213-B8CE-8A2AA8D169FE}" type="presParOf" srcId="{D4B62E89-463C-4C57-A424-0E4F9547ED63}" destId="{AEAFC00F-1553-4930-9576-ECC45A2ECB17}" srcOrd="0" destOrd="0" presId="urn:microsoft.com/office/officeart/2008/layout/HorizontalMultiLevelHierarchy#4"/>
    <dgm:cxn modelId="{7429F9DC-358C-4956-852E-F24B76DA9F54}" type="presParOf" srcId="{AEAFC00F-1553-4930-9576-ECC45A2ECB17}" destId="{46B485AF-75C0-4E62-B319-3EAD3F59101C}" srcOrd="0" destOrd="0" presId="urn:microsoft.com/office/officeart/2008/layout/HorizontalMultiLevelHierarchy#4"/>
    <dgm:cxn modelId="{8AA3A530-B9E3-4E33-8C4A-2087D34F8C65}" type="presParOf" srcId="{D4B62E89-463C-4C57-A424-0E4F9547ED63}" destId="{2969CB31-A149-4562-956E-EE88D1CFDFBC}" srcOrd="1" destOrd="0" presId="urn:microsoft.com/office/officeart/2008/layout/HorizontalMultiLevelHierarchy#4"/>
    <dgm:cxn modelId="{D8C4D789-669F-4A61-BFC3-2C7A2E5739AB}" type="presParOf" srcId="{2969CB31-A149-4562-956E-EE88D1CFDFBC}" destId="{6CA808D1-1829-443E-87F6-A3D4BF30E2E1}" srcOrd="0" destOrd="0" presId="urn:microsoft.com/office/officeart/2008/layout/HorizontalMultiLevelHierarchy#4"/>
    <dgm:cxn modelId="{4904DD64-3C04-49D0-8DD2-8BF7B7E8BCE2}" type="presParOf" srcId="{2969CB31-A149-4562-956E-EE88D1CFDFBC}" destId="{B301AEBB-12EF-40FD-ABDA-4D60B82F6AC3}" srcOrd="1" destOrd="0" presId="urn:microsoft.com/office/officeart/2008/layout/HorizontalMultiLevelHierarchy#4"/>
    <dgm:cxn modelId="{DE062703-361C-404F-BBE3-A003CED23305}" type="presParOf" srcId="{D4B62E89-463C-4C57-A424-0E4F9547ED63}" destId="{F2BB2FA6-0BD8-41F8-92EF-B5E363A4C386}" srcOrd="2" destOrd="0" presId="urn:microsoft.com/office/officeart/2008/layout/HorizontalMultiLevelHierarchy#4"/>
    <dgm:cxn modelId="{2EC87574-EC34-4389-98F6-4C5FA41657A2}" type="presParOf" srcId="{F2BB2FA6-0BD8-41F8-92EF-B5E363A4C386}" destId="{25431324-A97F-4A20-8D31-D1006AC71D8E}" srcOrd="0" destOrd="0" presId="urn:microsoft.com/office/officeart/2008/layout/HorizontalMultiLevelHierarchy#4"/>
    <dgm:cxn modelId="{139E6311-68C9-4069-800F-7B3421D4DA9C}" type="presParOf" srcId="{D4B62E89-463C-4C57-A424-0E4F9547ED63}" destId="{FC0EBC46-07E3-41DD-AA54-C540DAABE929}" srcOrd="3" destOrd="0" presId="urn:microsoft.com/office/officeart/2008/layout/HorizontalMultiLevelHierarchy#4"/>
    <dgm:cxn modelId="{E6BFC998-1F8B-490F-B648-CDF20803B7A7}" type="presParOf" srcId="{FC0EBC46-07E3-41DD-AA54-C540DAABE929}" destId="{7A9C256E-BD10-4222-A624-E5560EA9A3C4}" srcOrd="0" destOrd="0" presId="urn:microsoft.com/office/officeart/2008/layout/HorizontalMultiLevelHierarchy#4"/>
    <dgm:cxn modelId="{11D797FD-F775-49E3-8376-76959D9D6965}" type="presParOf" srcId="{FC0EBC46-07E3-41DD-AA54-C540DAABE929}" destId="{8041DDD2-361D-4A0D-8FBA-119CC05DE994}" srcOrd="1" destOrd="0" presId="urn:microsoft.com/office/officeart/2008/layout/HorizontalMultiLevelHierarchy#4"/>
    <dgm:cxn modelId="{4C3B73D8-0922-47D2-A04E-AAECE8141E64}" type="presParOf" srcId="{D4B62E89-463C-4C57-A424-0E4F9547ED63}" destId="{7E7E8E16-B053-4845-8A47-089CD9A78F56}" srcOrd="4" destOrd="0" presId="urn:microsoft.com/office/officeart/2008/layout/HorizontalMultiLevelHierarchy#4"/>
    <dgm:cxn modelId="{1BCD6FA3-6ADE-4096-9AC0-1451C528A2F1}" type="presParOf" srcId="{7E7E8E16-B053-4845-8A47-089CD9A78F56}" destId="{44297386-6A8E-4205-B11B-EB5E3AEADFFA}" srcOrd="0" destOrd="0" presId="urn:microsoft.com/office/officeart/2008/layout/HorizontalMultiLevelHierarchy#4"/>
    <dgm:cxn modelId="{ED997316-A840-4E4E-B0C3-47085AF7351A}" type="presParOf" srcId="{D4B62E89-463C-4C57-A424-0E4F9547ED63}" destId="{A91A14B7-0A3A-45F6-A20E-D894C20CE31D}" srcOrd="5" destOrd="0" presId="urn:microsoft.com/office/officeart/2008/layout/HorizontalMultiLevelHierarchy#4"/>
    <dgm:cxn modelId="{C2B40D77-3D6F-4C7B-8923-F929CB15E403}" type="presParOf" srcId="{A91A14B7-0A3A-45F6-A20E-D894C20CE31D}" destId="{0E9277A7-885A-405A-97CE-FCC3592A1BA5}" srcOrd="0" destOrd="0" presId="urn:microsoft.com/office/officeart/2008/layout/HorizontalMultiLevelHierarchy#4"/>
    <dgm:cxn modelId="{8B445F1A-25D4-4437-847C-D91E2A127750}" type="presParOf" srcId="{A91A14B7-0A3A-45F6-A20E-D894C20CE31D}" destId="{B9CF3214-80A5-4634-97C1-CD556EC284A5}" srcOrd="1" destOrd="0" presId="urn:microsoft.com/office/officeart/2008/layout/HorizontalMultiLevelHierarchy#4"/>
    <dgm:cxn modelId="{D0F04B8F-13BB-4FE7-824C-C02F6AE7EBCA}" type="presParOf" srcId="{D4B62E89-463C-4C57-A424-0E4F9547ED63}" destId="{318AA675-F1F1-4413-9EB0-B499B7BD47F3}" srcOrd="6" destOrd="0" presId="urn:microsoft.com/office/officeart/2008/layout/HorizontalMultiLevelHierarchy#4"/>
    <dgm:cxn modelId="{DAFB4CA9-F55A-4508-85AF-52428BDF0CBA}" type="presParOf" srcId="{318AA675-F1F1-4413-9EB0-B499B7BD47F3}" destId="{C70DE741-3049-4844-B66D-2F337AE86EC9}" srcOrd="0" destOrd="0" presId="urn:microsoft.com/office/officeart/2008/layout/HorizontalMultiLevelHierarchy#4"/>
    <dgm:cxn modelId="{BF59F480-1E72-493A-A727-CF9D8E68B82C}" type="presParOf" srcId="{D4B62E89-463C-4C57-A424-0E4F9547ED63}" destId="{54E66034-B7AA-44BE-894D-52354DEA877A}" srcOrd="7" destOrd="0" presId="urn:microsoft.com/office/officeart/2008/layout/HorizontalMultiLevelHierarchy#4"/>
    <dgm:cxn modelId="{6405A287-BC89-47E9-8B61-AF8A39B29C36}" type="presParOf" srcId="{54E66034-B7AA-44BE-894D-52354DEA877A}" destId="{2277A565-CE33-4308-8FFC-6C45A4070994}" srcOrd="0" destOrd="0" presId="urn:microsoft.com/office/officeart/2008/layout/HorizontalMultiLevelHierarchy#4"/>
    <dgm:cxn modelId="{2C174AFE-03CC-44F5-ABEC-8089B3B6B581}" type="presParOf" srcId="{54E66034-B7AA-44BE-894D-52354DEA877A}" destId="{3CA91790-B44C-404F-A610-59D93C460E3E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5B3EC-62DE-4628-8165-DD593149A321}" type="doc">
      <dgm:prSet loTypeId="urn:microsoft.com/office/officeart/2005/8/layout/hierarchy2" loCatId="hierarchy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F5801CE6-AB1D-46CE-8C9D-B9C2FA762FEF}">
      <dgm:prSet phldrT="[文本]"/>
      <dgm:spPr/>
      <dgm:t>
        <a:bodyPr/>
        <a:lstStyle/>
        <a:p>
          <a:r>
            <a:rPr lang="zh-CN" altLang="en-US" dirty="0"/>
            <a:t>资源</a:t>
          </a:r>
        </a:p>
      </dgm:t>
    </dgm:pt>
    <dgm:pt modelId="{29CBFCEA-7861-485F-A919-1EDA5D4F85CA}" type="par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C2686220-C8A9-4F0F-AE70-91DD27AA55FF}" type="sib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A6FB09D4-F11F-404E-A566-BEA56274661D}">
      <dgm:prSet phldrT="[文本]"/>
      <dgm:spPr/>
      <dgm:t>
        <a:bodyPr/>
        <a:lstStyle/>
        <a:p>
          <a:r>
            <a:rPr lang="en-US" altLang="zh-CN" dirty="0"/>
            <a:t>Unity</a:t>
          </a:r>
          <a:r>
            <a:rPr lang="zh-CN" altLang="en-US" dirty="0"/>
            <a:t>模型</a:t>
          </a:r>
        </a:p>
      </dgm:t>
    </dgm:pt>
    <dgm:pt modelId="{AB85734D-8527-4BF1-AFB9-89E675A86131}" type="par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100EE553-76A9-4BE1-BF15-9F8B9D8BB8D1}" type="sib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B6D808CC-557C-4F3F-AF14-B4E8B006100A}">
      <dgm:prSet phldrT="[文本]"/>
      <dgm:spPr/>
      <dgm:t>
        <a:bodyPr/>
        <a:lstStyle/>
        <a:p>
          <a:r>
            <a:rPr lang="zh-CN" altLang="en-US" dirty="0"/>
            <a:t>场景模型</a:t>
          </a:r>
        </a:p>
      </dgm:t>
    </dgm:pt>
    <dgm:pt modelId="{08D66D5F-1F05-41D5-83EC-9566FC138F44}" type="par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59055EDC-8D70-4750-A310-B77DF2A69612}" type="sib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14D5430C-2B78-4C5C-B0A6-E7A760E9B1CD}">
      <dgm:prSet phldrT="[文本]"/>
      <dgm:spPr/>
      <dgm:t>
        <a:bodyPr/>
        <a:lstStyle/>
        <a:p>
          <a:r>
            <a:rPr lang="zh-CN" altLang="en-US" dirty="0"/>
            <a:t>实体模型</a:t>
          </a:r>
        </a:p>
      </dgm:t>
    </dgm:pt>
    <dgm:pt modelId="{8BA577DD-D25F-4059-BADF-AA5388620004}" type="par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92FDDF2E-7481-4713-A519-72C213D371E6}" type="sib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FE73D1FA-D20E-41F7-8541-86386FE156C6}">
      <dgm:prSet phldrT="[文本]"/>
      <dgm:spPr/>
      <dgm:t>
        <a:bodyPr/>
        <a:lstStyle/>
        <a:p>
          <a:r>
            <a:rPr lang="zh-CN" altLang="en-US" dirty="0"/>
            <a:t>原型资源</a:t>
          </a:r>
        </a:p>
      </dgm:t>
    </dgm:pt>
    <dgm:pt modelId="{9BF1FD92-198A-4EA3-BF61-231CEB59A492}" type="par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90DFD044-C4BF-4AA6-8C0B-933BDCA504F4}" type="sib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A9465FB1-5781-4FF7-95EE-6EF3DF0CC281}">
      <dgm:prSet phldrT="[文本]"/>
      <dgm:spPr/>
      <dgm:t>
        <a:bodyPr/>
        <a:lstStyle/>
        <a:p>
          <a:r>
            <a:rPr lang="zh-CN" altLang="en-US" dirty="0"/>
            <a:t>脚本资源</a:t>
          </a:r>
        </a:p>
      </dgm:t>
    </dgm:pt>
    <dgm:pt modelId="{B14A8DD2-48BA-4F21-8CAF-9DCD62ACE170}" type="par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A095B9B0-D9B9-4CE9-94A0-2CA68A828F64}" type="sib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D2D3242E-CE34-4E97-BCD7-E76849825F08}">
      <dgm:prSet phldrT="[文本]"/>
      <dgm:spPr/>
      <dgm:t>
        <a:bodyPr/>
        <a:lstStyle/>
        <a:p>
          <a:r>
            <a:rPr lang="zh-CN" altLang="en-US" dirty="0"/>
            <a:t>图片资源</a:t>
          </a:r>
        </a:p>
      </dgm:t>
    </dgm:pt>
    <dgm:pt modelId="{837B7CE7-D411-4549-A0EB-A08AE05C4042}" type="par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2D47F6D4-0E2E-4A6F-B61E-6C216B717702}" type="sib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F19E97CC-A5A7-4060-856B-AAE8DCC20687}">
      <dgm:prSet phldrT="[文本]"/>
      <dgm:spPr/>
      <dgm:t>
        <a:bodyPr/>
        <a:lstStyle/>
        <a:p>
          <a:r>
            <a:rPr lang="zh-CN" altLang="en-US" dirty="0"/>
            <a:t>文本资源</a:t>
          </a:r>
        </a:p>
      </dgm:t>
    </dgm:pt>
    <dgm:pt modelId="{5389FE5B-A226-4399-B5B8-55E6CE299E80}" type="par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713F6E79-138D-42C8-8C9A-BED80F248D8B}" type="sib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AC87CD3E-8C96-4ECF-8D94-D59BECF5416E}">
      <dgm:prSet phldrT="[文本]"/>
      <dgm:spPr/>
      <dgm:t>
        <a:bodyPr/>
        <a:lstStyle/>
        <a:p>
          <a:r>
            <a:rPr lang="zh-CN" altLang="en-US" dirty="0"/>
            <a:t>动画模型</a:t>
          </a:r>
        </a:p>
      </dgm:t>
    </dgm:pt>
    <dgm:pt modelId="{64B49224-02CE-41DF-9D36-0442B023365F}" type="par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AFD8A6AE-62C0-43D4-B52C-FAC28E0C6F14}" type="sib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4D399AC4-B9CC-42C1-9658-043E4BE2DBBA}" type="pres">
      <dgm:prSet presAssocID="{D645B3EC-62DE-4628-8165-DD593149A3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6467E48-EE0E-4B83-8304-73FE5267FF94}" type="pres">
      <dgm:prSet presAssocID="{F5801CE6-AB1D-46CE-8C9D-B9C2FA762FEF}" presName="root1" presStyleCnt="0"/>
      <dgm:spPr/>
    </dgm:pt>
    <dgm:pt modelId="{0329CC63-5E4E-4827-943C-BE1964A42997}" type="pres">
      <dgm:prSet presAssocID="{F5801CE6-AB1D-46CE-8C9D-B9C2FA762FEF}" presName="LevelOneTextNode" presStyleLbl="node0" presStyleIdx="0" presStyleCnt="1">
        <dgm:presLayoutVars>
          <dgm:chPref val="3"/>
        </dgm:presLayoutVars>
      </dgm:prSet>
      <dgm:spPr/>
    </dgm:pt>
    <dgm:pt modelId="{C1D7564D-DEFE-4B23-8D6B-90B5F78F0475}" type="pres">
      <dgm:prSet presAssocID="{F5801CE6-AB1D-46CE-8C9D-B9C2FA762FEF}" presName="level2hierChild" presStyleCnt="0"/>
      <dgm:spPr/>
    </dgm:pt>
    <dgm:pt modelId="{C1E68F60-CA0B-4F08-8602-EB6D04162EC5}" type="pres">
      <dgm:prSet presAssocID="{AB85734D-8527-4BF1-AFB9-89E675A86131}" presName="conn2-1" presStyleLbl="parChTrans1D2" presStyleIdx="0" presStyleCnt="3"/>
      <dgm:spPr/>
    </dgm:pt>
    <dgm:pt modelId="{0A847F5B-FF5D-4DA9-921C-ECD840BE008A}" type="pres">
      <dgm:prSet presAssocID="{AB85734D-8527-4BF1-AFB9-89E675A86131}" presName="connTx" presStyleLbl="parChTrans1D2" presStyleIdx="0" presStyleCnt="3"/>
      <dgm:spPr/>
    </dgm:pt>
    <dgm:pt modelId="{F3CAA9F2-6DFD-4E46-A86C-99736AD12F32}" type="pres">
      <dgm:prSet presAssocID="{A6FB09D4-F11F-404E-A566-BEA56274661D}" presName="root2" presStyleCnt="0"/>
      <dgm:spPr/>
    </dgm:pt>
    <dgm:pt modelId="{5B348722-1B7B-4284-AD7D-F90E74A47224}" type="pres">
      <dgm:prSet presAssocID="{A6FB09D4-F11F-404E-A566-BEA56274661D}" presName="LevelTwoTextNode" presStyleLbl="node2" presStyleIdx="0" presStyleCnt="3">
        <dgm:presLayoutVars>
          <dgm:chPref val="3"/>
        </dgm:presLayoutVars>
      </dgm:prSet>
      <dgm:spPr/>
    </dgm:pt>
    <dgm:pt modelId="{F312411F-B294-4DDB-864B-857594A04F2B}" type="pres">
      <dgm:prSet presAssocID="{A6FB09D4-F11F-404E-A566-BEA56274661D}" presName="level3hierChild" presStyleCnt="0"/>
      <dgm:spPr/>
    </dgm:pt>
    <dgm:pt modelId="{02741D90-E500-413B-8E85-90AADC696AF3}" type="pres">
      <dgm:prSet presAssocID="{08D66D5F-1F05-41D5-83EC-9566FC138F44}" presName="conn2-1" presStyleLbl="parChTrans1D3" presStyleIdx="0" presStyleCnt="5"/>
      <dgm:spPr/>
    </dgm:pt>
    <dgm:pt modelId="{08D4C562-302D-4462-AA87-BCB8DC7EF42B}" type="pres">
      <dgm:prSet presAssocID="{08D66D5F-1F05-41D5-83EC-9566FC138F44}" presName="connTx" presStyleLbl="parChTrans1D3" presStyleIdx="0" presStyleCnt="5"/>
      <dgm:spPr/>
    </dgm:pt>
    <dgm:pt modelId="{D8D53E8A-5F65-4160-A0F4-37B36446ED1B}" type="pres">
      <dgm:prSet presAssocID="{B6D808CC-557C-4F3F-AF14-B4E8B006100A}" presName="root2" presStyleCnt="0"/>
      <dgm:spPr/>
    </dgm:pt>
    <dgm:pt modelId="{32F8D02E-A672-41A0-8948-D9FAB510760C}" type="pres">
      <dgm:prSet presAssocID="{B6D808CC-557C-4F3F-AF14-B4E8B006100A}" presName="LevelTwoTextNode" presStyleLbl="node3" presStyleIdx="0" presStyleCnt="5">
        <dgm:presLayoutVars>
          <dgm:chPref val="3"/>
        </dgm:presLayoutVars>
      </dgm:prSet>
      <dgm:spPr/>
    </dgm:pt>
    <dgm:pt modelId="{ACB38371-DC7C-49DF-BAF0-B7612FA9A668}" type="pres">
      <dgm:prSet presAssocID="{B6D808CC-557C-4F3F-AF14-B4E8B006100A}" presName="level3hierChild" presStyleCnt="0"/>
      <dgm:spPr/>
    </dgm:pt>
    <dgm:pt modelId="{A5E506A0-0DDC-48CD-9125-637F718FC064}" type="pres">
      <dgm:prSet presAssocID="{8BA577DD-D25F-4059-BADF-AA5388620004}" presName="conn2-1" presStyleLbl="parChTrans1D3" presStyleIdx="1" presStyleCnt="5"/>
      <dgm:spPr/>
    </dgm:pt>
    <dgm:pt modelId="{45BAC6E9-6BDF-4C8F-A9D0-681E7E697CF2}" type="pres">
      <dgm:prSet presAssocID="{8BA577DD-D25F-4059-BADF-AA5388620004}" presName="connTx" presStyleLbl="parChTrans1D3" presStyleIdx="1" presStyleCnt="5"/>
      <dgm:spPr/>
    </dgm:pt>
    <dgm:pt modelId="{8578606F-9BE8-43CF-B614-00BD3FED6CAE}" type="pres">
      <dgm:prSet presAssocID="{14D5430C-2B78-4C5C-B0A6-E7A760E9B1CD}" presName="root2" presStyleCnt="0"/>
      <dgm:spPr/>
    </dgm:pt>
    <dgm:pt modelId="{B640ED3F-0F27-4157-B60B-2BEFBBD5B0BF}" type="pres">
      <dgm:prSet presAssocID="{14D5430C-2B78-4C5C-B0A6-E7A760E9B1CD}" presName="LevelTwoTextNode" presStyleLbl="node3" presStyleIdx="1" presStyleCnt="5">
        <dgm:presLayoutVars>
          <dgm:chPref val="3"/>
        </dgm:presLayoutVars>
      </dgm:prSet>
      <dgm:spPr/>
    </dgm:pt>
    <dgm:pt modelId="{046F2710-5A41-4D95-88B7-83C5551D0749}" type="pres">
      <dgm:prSet presAssocID="{14D5430C-2B78-4C5C-B0A6-E7A760E9B1CD}" presName="level3hierChild" presStyleCnt="0"/>
      <dgm:spPr/>
    </dgm:pt>
    <dgm:pt modelId="{1638E0C8-C5CD-4B5F-A379-EA3E11550245}" type="pres">
      <dgm:prSet presAssocID="{64B49224-02CE-41DF-9D36-0442B023365F}" presName="conn2-1" presStyleLbl="parChTrans1D3" presStyleIdx="2" presStyleCnt="5"/>
      <dgm:spPr/>
    </dgm:pt>
    <dgm:pt modelId="{F3C58358-0B45-46F1-9ABB-7F0BBD1F3676}" type="pres">
      <dgm:prSet presAssocID="{64B49224-02CE-41DF-9D36-0442B023365F}" presName="connTx" presStyleLbl="parChTrans1D3" presStyleIdx="2" presStyleCnt="5"/>
      <dgm:spPr/>
    </dgm:pt>
    <dgm:pt modelId="{4E06AA3D-9B62-447C-86F1-7D61590FA5E9}" type="pres">
      <dgm:prSet presAssocID="{AC87CD3E-8C96-4ECF-8D94-D59BECF5416E}" presName="root2" presStyleCnt="0"/>
      <dgm:spPr/>
    </dgm:pt>
    <dgm:pt modelId="{0C677C38-D257-43AF-AAF9-1E0B56E2971A}" type="pres">
      <dgm:prSet presAssocID="{AC87CD3E-8C96-4ECF-8D94-D59BECF5416E}" presName="LevelTwoTextNode" presStyleLbl="node3" presStyleIdx="2" presStyleCnt="5">
        <dgm:presLayoutVars>
          <dgm:chPref val="3"/>
        </dgm:presLayoutVars>
      </dgm:prSet>
      <dgm:spPr/>
    </dgm:pt>
    <dgm:pt modelId="{3196D211-28B1-44E7-B1F0-93850FBE79BA}" type="pres">
      <dgm:prSet presAssocID="{AC87CD3E-8C96-4ECF-8D94-D59BECF5416E}" presName="level3hierChild" presStyleCnt="0"/>
      <dgm:spPr/>
    </dgm:pt>
    <dgm:pt modelId="{4BADE659-3671-41D6-AB93-FBE2901ADE51}" type="pres">
      <dgm:prSet presAssocID="{9BF1FD92-198A-4EA3-BF61-231CEB59A492}" presName="conn2-1" presStyleLbl="parChTrans1D2" presStyleIdx="1" presStyleCnt="3"/>
      <dgm:spPr/>
    </dgm:pt>
    <dgm:pt modelId="{5249A5B9-92B8-4FDB-AB55-834D5D12BC89}" type="pres">
      <dgm:prSet presAssocID="{9BF1FD92-198A-4EA3-BF61-231CEB59A492}" presName="connTx" presStyleLbl="parChTrans1D2" presStyleIdx="1" presStyleCnt="3"/>
      <dgm:spPr/>
    </dgm:pt>
    <dgm:pt modelId="{02BDECD2-74B2-4EF5-8609-1E242E5C7421}" type="pres">
      <dgm:prSet presAssocID="{FE73D1FA-D20E-41F7-8541-86386FE156C6}" presName="root2" presStyleCnt="0"/>
      <dgm:spPr/>
    </dgm:pt>
    <dgm:pt modelId="{1C5E343E-16AC-4C24-98BC-D3B2ADCF4558}" type="pres">
      <dgm:prSet presAssocID="{FE73D1FA-D20E-41F7-8541-86386FE156C6}" presName="LevelTwoTextNode" presStyleLbl="node2" presStyleIdx="1" presStyleCnt="3">
        <dgm:presLayoutVars>
          <dgm:chPref val="3"/>
        </dgm:presLayoutVars>
      </dgm:prSet>
      <dgm:spPr/>
    </dgm:pt>
    <dgm:pt modelId="{05F333DF-1EF6-4D52-AC37-73D35DE843F8}" type="pres">
      <dgm:prSet presAssocID="{FE73D1FA-D20E-41F7-8541-86386FE156C6}" presName="level3hierChild" presStyleCnt="0"/>
      <dgm:spPr/>
    </dgm:pt>
    <dgm:pt modelId="{5B0B731C-4710-434F-841B-A96E5A215959}" type="pres">
      <dgm:prSet presAssocID="{5389FE5B-A226-4399-B5B8-55E6CE299E80}" presName="conn2-1" presStyleLbl="parChTrans1D3" presStyleIdx="3" presStyleCnt="5"/>
      <dgm:spPr/>
    </dgm:pt>
    <dgm:pt modelId="{B018F4E2-14BC-4D52-B54A-78B4E8CB559A}" type="pres">
      <dgm:prSet presAssocID="{5389FE5B-A226-4399-B5B8-55E6CE299E80}" presName="connTx" presStyleLbl="parChTrans1D3" presStyleIdx="3" presStyleCnt="5"/>
      <dgm:spPr/>
    </dgm:pt>
    <dgm:pt modelId="{FEE52863-4CE3-43A1-8F24-C87F66448FA4}" type="pres">
      <dgm:prSet presAssocID="{F19E97CC-A5A7-4060-856B-AAE8DCC20687}" presName="root2" presStyleCnt="0"/>
      <dgm:spPr/>
    </dgm:pt>
    <dgm:pt modelId="{D41CBD51-7B72-41DE-8043-D955BF4EE017}" type="pres">
      <dgm:prSet presAssocID="{F19E97CC-A5A7-4060-856B-AAE8DCC20687}" presName="LevelTwoTextNode" presStyleLbl="node3" presStyleIdx="3" presStyleCnt="5">
        <dgm:presLayoutVars>
          <dgm:chPref val="3"/>
        </dgm:presLayoutVars>
      </dgm:prSet>
      <dgm:spPr/>
    </dgm:pt>
    <dgm:pt modelId="{0DDA4071-0A7B-4281-815B-02B75AA6A75E}" type="pres">
      <dgm:prSet presAssocID="{F19E97CC-A5A7-4060-856B-AAE8DCC20687}" presName="level3hierChild" presStyleCnt="0"/>
      <dgm:spPr/>
    </dgm:pt>
    <dgm:pt modelId="{234DB947-1AEC-4DAC-81F9-F2EEA4A42A1B}" type="pres">
      <dgm:prSet presAssocID="{837B7CE7-D411-4549-A0EB-A08AE05C4042}" presName="conn2-1" presStyleLbl="parChTrans1D3" presStyleIdx="4" presStyleCnt="5"/>
      <dgm:spPr/>
    </dgm:pt>
    <dgm:pt modelId="{D0477296-C173-42C1-B0DB-F8A3CE910A07}" type="pres">
      <dgm:prSet presAssocID="{837B7CE7-D411-4549-A0EB-A08AE05C4042}" presName="connTx" presStyleLbl="parChTrans1D3" presStyleIdx="4" presStyleCnt="5"/>
      <dgm:spPr/>
    </dgm:pt>
    <dgm:pt modelId="{137B5C8C-3A70-417B-AC65-8215A884C24D}" type="pres">
      <dgm:prSet presAssocID="{D2D3242E-CE34-4E97-BCD7-E76849825F08}" presName="root2" presStyleCnt="0"/>
      <dgm:spPr/>
    </dgm:pt>
    <dgm:pt modelId="{BC3EEE20-D250-4DE7-894D-7F4F63432F2C}" type="pres">
      <dgm:prSet presAssocID="{D2D3242E-CE34-4E97-BCD7-E76849825F08}" presName="LevelTwoTextNode" presStyleLbl="node3" presStyleIdx="4" presStyleCnt="5">
        <dgm:presLayoutVars>
          <dgm:chPref val="3"/>
        </dgm:presLayoutVars>
      </dgm:prSet>
      <dgm:spPr/>
    </dgm:pt>
    <dgm:pt modelId="{673F2DD5-637B-4090-B45A-7120EAC401E3}" type="pres">
      <dgm:prSet presAssocID="{D2D3242E-CE34-4E97-BCD7-E76849825F08}" presName="level3hierChild" presStyleCnt="0"/>
      <dgm:spPr/>
    </dgm:pt>
    <dgm:pt modelId="{47270531-0647-454C-A076-FB3E7CB3D457}" type="pres">
      <dgm:prSet presAssocID="{B14A8DD2-48BA-4F21-8CAF-9DCD62ACE170}" presName="conn2-1" presStyleLbl="parChTrans1D2" presStyleIdx="2" presStyleCnt="3"/>
      <dgm:spPr/>
    </dgm:pt>
    <dgm:pt modelId="{B39C6759-1F3D-4643-B23A-42135805DF5E}" type="pres">
      <dgm:prSet presAssocID="{B14A8DD2-48BA-4F21-8CAF-9DCD62ACE170}" presName="connTx" presStyleLbl="parChTrans1D2" presStyleIdx="2" presStyleCnt="3"/>
      <dgm:spPr/>
    </dgm:pt>
    <dgm:pt modelId="{C1B8CC76-CDC7-47DD-9990-15389F2AC228}" type="pres">
      <dgm:prSet presAssocID="{A9465FB1-5781-4FF7-95EE-6EF3DF0CC281}" presName="root2" presStyleCnt="0"/>
      <dgm:spPr/>
    </dgm:pt>
    <dgm:pt modelId="{95B4AF38-1E50-4B98-918A-F683F5551CAD}" type="pres">
      <dgm:prSet presAssocID="{A9465FB1-5781-4FF7-95EE-6EF3DF0CC281}" presName="LevelTwoTextNode" presStyleLbl="node2" presStyleIdx="2" presStyleCnt="3">
        <dgm:presLayoutVars>
          <dgm:chPref val="3"/>
        </dgm:presLayoutVars>
      </dgm:prSet>
      <dgm:spPr/>
    </dgm:pt>
    <dgm:pt modelId="{3DCDDFBA-5742-4D58-A43F-90C5215AFDF2}" type="pres">
      <dgm:prSet presAssocID="{A9465FB1-5781-4FF7-95EE-6EF3DF0CC281}" presName="level3hierChild" presStyleCnt="0"/>
      <dgm:spPr/>
    </dgm:pt>
  </dgm:ptLst>
  <dgm:cxnLst>
    <dgm:cxn modelId="{C749CC05-044D-4D53-AAF0-2210719ECC5F}" type="presOf" srcId="{B6D808CC-557C-4F3F-AF14-B4E8B006100A}" destId="{32F8D02E-A672-41A0-8948-D9FAB510760C}" srcOrd="0" destOrd="0" presId="urn:microsoft.com/office/officeart/2005/8/layout/hierarchy2"/>
    <dgm:cxn modelId="{90EEA00D-6633-4AEA-BF59-93C09261E2C6}" type="presOf" srcId="{837B7CE7-D411-4549-A0EB-A08AE05C4042}" destId="{234DB947-1AEC-4DAC-81F9-F2EEA4A42A1B}" srcOrd="0" destOrd="0" presId="urn:microsoft.com/office/officeart/2005/8/layout/hierarchy2"/>
    <dgm:cxn modelId="{F5C4550E-7240-4C76-A67A-7028803C683D}" type="presOf" srcId="{AB85734D-8527-4BF1-AFB9-89E675A86131}" destId="{0A847F5B-FF5D-4DA9-921C-ECD840BE008A}" srcOrd="1" destOrd="0" presId="urn:microsoft.com/office/officeart/2005/8/layout/hierarchy2"/>
    <dgm:cxn modelId="{11389B14-507E-4319-BE5C-9131BF1F6D34}" type="presOf" srcId="{D645B3EC-62DE-4628-8165-DD593149A321}" destId="{4D399AC4-B9CC-42C1-9658-043E4BE2DBBA}" srcOrd="0" destOrd="0" presId="urn:microsoft.com/office/officeart/2005/8/layout/hierarchy2"/>
    <dgm:cxn modelId="{ED73B814-CB24-4F91-AE37-2A88A7CDB3B7}" type="presOf" srcId="{B14A8DD2-48BA-4F21-8CAF-9DCD62ACE170}" destId="{47270531-0647-454C-A076-FB3E7CB3D457}" srcOrd="0" destOrd="0" presId="urn:microsoft.com/office/officeart/2005/8/layout/hierarchy2"/>
    <dgm:cxn modelId="{26039026-3EA7-445C-87F7-474131F23674}" srcId="{D645B3EC-62DE-4628-8165-DD593149A321}" destId="{F5801CE6-AB1D-46CE-8C9D-B9C2FA762FEF}" srcOrd="0" destOrd="0" parTransId="{29CBFCEA-7861-485F-A919-1EDA5D4F85CA}" sibTransId="{C2686220-C8A9-4F0F-AE70-91DD27AA55FF}"/>
    <dgm:cxn modelId="{2BA4342A-A949-48AA-AB3D-768F28D4F966}" type="presOf" srcId="{A6FB09D4-F11F-404E-A566-BEA56274661D}" destId="{5B348722-1B7B-4284-AD7D-F90E74A47224}" srcOrd="0" destOrd="0" presId="urn:microsoft.com/office/officeart/2005/8/layout/hierarchy2"/>
    <dgm:cxn modelId="{A44ED12D-BA62-40E1-B5E3-F383DA90EFD3}" srcId="{A6FB09D4-F11F-404E-A566-BEA56274661D}" destId="{B6D808CC-557C-4F3F-AF14-B4E8B006100A}" srcOrd="0" destOrd="0" parTransId="{08D66D5F-1F05-41D5-83EC-9566FC138F44}" sibTransId="{59055EDC-8D70-4750-A310-B77DF2A69612}"/>
    <dgm:cxn modelId="{454FC336-B41A-4B2B-82FF-D201B0A1A96C}" srcId="{FE73D1FA-D20E-41F7-8541-86386FE156C6}" destId="{D2D3242E-CE34-4E97-BCD7-E76849825F08}" srcOrd="1" destOrd="0" parTransId="{837B7CE7-D411-4549-A0EB-A08AE05C4042}" sibTransId="{2D47F6D4-0E2E-4A6F-B61E-6C216B717702}"/>
    <dgm:cxn modelId="{3CD77A37-F35E-4721-B17F-4D9278434206}" type="presOf" srcId="{837B7CE7-D411-4549-A0EB-A08AE05C4042}" destId="{D0477296-C173-42C1-B0DB-F8A3CE910A07}" srcOrd="1" destOrd="0" presId="urn:microsoft.com/office/officeart/2005/8/layout/hierarchy2"/>
    <dgm:cxn modelId="{C80F335F-1205-4FA6-B266-C702F80F9907}" srcId="{F5801CE6-AB1D-46CE-8C9D-B9C2FA762FEF}" destId="{A6FB09D4-F11F-404E-A566-BEA56274661D}" srcOrd="0" destOrd="0" parTransId="{AB85734D-8527-4BF1-AFB9-89E675A86131}" sibTransId="{100EE553-76A9-4BE1-BF15-9F8B9D8BB8D1}"/>
    <dgm:cxn modelId="{7C16EE51-6EFE-4334-B520-483645E38527}" type="presOf" srcId="{D2D3242E-CE34-4E97-BCD7-E76849825F08}" destId="{BC3EEE20-D250-4DE7-894D-7F4F63432F2C}" srcOrd="0" destOrd="0" presId="urn:microsoft.com/office/officeart/2005/8/layout/hierarchy2"/>
    <dgm:cxn modelId="{A5CE5955-1FA7-4814-AAA3-F944E8565F3E}" type="presOf" srcId="{64B49224-02CE-41DF-9D36-0442B023365F}" destId="{F3C58358-0B45-46F1-9ABB-7F0BBD1F3676}" srcOrd="1" destOrd="0" presId="urn:microsoft.com/office/officeart/2005/8/layout/hierarchy2"/>
    <dgm:cxn modelId="{AC49A075-80DC-493B-B2FB-05A9572F4622}" srcId="{F5801CE6-AB1D-46CE-8C9D-B9C2FA762FEF}" destId="{A9465FB1-5781-4FF7-95EE-6EF3DF0CC281}" srcOrd="2" destOrd="0" parTransId="{B14A8DD2-48BA-4F21-8CAF-9DCD62ACE170}" sibTransId="{A095B9B0-D9B9-4CE9-94A0-2CA68A828F64}"/>
    <dgm:cxn modelId="{0CB0B757-5B48-496A-923A-184C586CFF14}" srcId="{A6FB09D4-F11F-404E-A566-BEA56274661D}" destId="{AC87CD3E-8C96-4ECF-8D94-D59BECF5416E}" srcOrd="2" destOrd="0" parTransId="{64B49224-02CE-41DF-9D36-0442B023365F}" sibTransId="{AFD8A6AE-62C0-43D4-B52C-FAC28E0C6F14}"/>
    <dgm:cxn modelId="{46A47979-E706-49A8-98F6-19AB5AF209BC}" srcId="{F5801CE6-AB1D-46CE-8C9D-B9C2FA762FEF}" destId="{FE73D1FA-D20E-41F7-8541-86386FE156C6}" srcOrd="1" destOrd="0" parTransId="{9BF1FD92-198A-4EA3-BF61-231CEB59A492}" sibTransId="{90DFD044-C4BF-4AA6-8C0B-933BDCA504F4}"/>
    <dgm:cxn modelId="{3880E37D-641A-42DE-B580-EAB9029D3351}" type="presOf" srcId="{AB85734D-8527-4BF1-AFB9-89E675A86131}" destId="{C1E68F60-CA0B-4F08-8602-EB6D04162EC5}" srcOrd="0" destOrd="0" presId="urn:microsoft.com/office/officeart/2005/8/layout/hierarchy2"/>
    <dgm:cxn modelId="{4B2E167F-4AB7-42C0-9B11-EE6C54F45651}" type="presOf" srcId="{08D66D5F-1F05-41D5-83EC-9566FC138F44}" destId="{08D4C562-302D-4462-AA87-BCB8DC7EF42B}" srcOrd="1" destOrd="0" presId="urn:microsoft.com/office/officeart/2005/8/layout/hierarchy2"/>
    <dgm:cxn modelId="{04EDC18B-900D-42F9-8977-5E336016ADCA}" type="presOf" srcId="{08D66D5F-1F05-41D5-83EC-9566FC138F44}" destId="{02741D90-E500-413B-8E85-90AADC696AF3}" srcOrd="0" destOrd="0" presId="urn:microsoft.com/office/officeart/2005/8/layout/hierarchy2"/>
    <dgm:cxn modelId="{8CF74391-36C0-4F33-B357-A6EFDF5B88A7}" type="presOf" srcId="{A9465FB1-5781-4FF7-95EE-6EF3DF0CC281}" destId="{95B4AF38-1E50-4B98-918A-F683F5551CAD}" srcOrd="0" destOrd="0" presId="urn:microsoft.com/office/officeart/2005/8/layout/hierarchy2"/>
    <dgm:cxn modelId="{3C158D94-A6FF-4D03-AB19-51F471779B7E}" type="presOf" srcId="{AC87CD3E-8C96-4ECF-8D94-D59BECF5416E}" destId="{0C677C38-D257-43AF-AAF9-1E0B56E2971A}" srcOrd="0" destOrd="0" presId="urn:microsoft.com/office/officeart/2005/8/layout/hierarchy2"/>
    <dgm:cxn modelId="{5DA0C19A-4292-4D07-B23B-7D58373315CB}" type="presOf" srcId="{64B49224-02CE-41DF-9D36-0442B023365F}" destId="{1638E0C8-C5CD-4B5F-A379-EA3E11550245}" srcOrd="0" destOrd="0" presId="urn:microsoft.com/office/officeart/2005/8/layout/hierarchy2"/>
    <dgm:cxn modelId="{F5115DAC-6678-4390-AFA8-A1F7A3074F8F}" type="presOf" srcId="{FE73D1FA-D20E-41F7-8541-86386FE156C6}" destId="{1C5E343E-16AC-4C24-98BC-D3B2ADCF4558}" srcOrd="0" destOrd="0" presId="urn:microsoft.com/office/officeart/2005/8/layout/hierarchy2"/>
    <dgm:cxn modelId="{4DC2DBB1-4559-4DA4-8BFA-8F782A54B574}" srcId="{FE73D1FA-D20E-41F7-8541-86386FE156C6}" destId="{F19E97CC-A5A7-4060-856B-AAE8DCC20687}" srcOrd="0" destOrd="0" parTransId="{5389FE5B-A226-4399-B5B8-55E6CE299E80}" sibTransId="{713F6E79-138D-42C8-8C9A-BED80F248D8B}"/>
    <dgm:cxn modelId="{BD6D52C9-A50C-4954-8618-4CED107F74FB}" type="presOf" srcId="{F19E97CC-A5A7-4060-856B-AAE8DCC20687}" destId="{D41CBD51-7B72-41DE-8043-D955BF4EE017}" srcOrd="0" destOrd="0" presId="urn:microsoft.com/office/officeart/2005/8/layout/hierarchy2"/>
    <dgm:cxn modelId="{F33A4FCD-0F34-48D2-9129-A2853E824892}" type="presOf" srcId="{F5801CE6-AB1D-46CE-8C9D-B9C2FA762FEF}" destId="{0329CC63-5E4E-4827-943C-BE1964A42997}" srcOrd="0" destOrd="0" presId="urn:microsoft.com/office/officeart/2005/8/layout/hierarchy2"/>
    <dgm:cxn modelId="{00067CD5-4D8B-4700-AC7F-6840A1F4E6B9}" type="presOf" srcId="{9BF1FD92-198A-4EA3-BF61-231CEB59A492}" destId="{5249A5B9-92B8-4FDB-AB55-834D5D12BC89}" srcOrd="1" destOrd="0" presId="urn:microsoft.com/office/officeart/2005/8/layout/hierarchy2"/>
    <dgm:cxn modelId="{7ADA75E4-39D2-4A0D-AA81-8172B5921043}" type="presOf" srcId="{5389FE5B-A226-4399-B5B8-55E6CE299E80}" destId="{5B0B731C-4710-434F-841B-A96E5A215959}" srcOrd="0" destOrd="0" presId="urn:microsoft.com/office/officeart/2005/8/layout/hierarchy2"/>
    <dgm:cxn modelId="{68AD64E8-A348-471E-89EF-5FD14602B1AE}" srcId="{A6FB09D4-F11F-404E-A566-BEA56274661D}" destId="{14D5430C-2B78-4C5C-B0A6-E7A760E9B1CD}" srcOrd="1" destOrd="0" parTransId="{8BA577DD-D25F-4059-BADF-AA5388620004}" sibTransId="{92FDDF2E-7481-4713-A519-72C213D371E6}"/>
    <dgm:cxn modelId="{015F8EEA-3BEE-47D2-9321-0FEFCE42D154}" type="presOf" srcId="{8BA577DD-D25F-4059-BADF-AA5388620004}" destId="{A5E506A0-0DDC-48CD-9125-637F718FC064}" srcOrd="0" destOrd="0" presId="urn:microsoft.com/office/officeart/2005/8/layout/hierarchy2"/>
    <dgm:cxn modelId="{4EC6DCF8-7909-47A7-9609-4CFBE45C0F82}" type="presOf" srcId="{9BF1FD92-198A-4EA3-BF61-231CEB59A492}" destId="{4BADE659-3671-41D6-AB93-FBE2901ADE51}" srcOrd="0" destOrd="0" presId="urn:microsoft.com/office/officeart/2005/8/layout/hierarchy2"/>
    <dgm:cxn modelId="{118AD7F9-8B55-4908-B6E1-16B93996F688}" type="presOf" srcId="{8BA577DD-D25F-4059-BADF-AA5388620004}" destId="{45BAC6E9-6BDF-4C8F-A9D0-681E7E697CF2}" srcOrd="1" destOrd="0" presId="urn:microsoft.com/office/officeart/2005/8/layout/hierarchy2"/>
    <dgm:cxn modelId="{1424D0FA-7AC8-4979-B4BA-7B9DEB4A2028}" type="presOf" srcId="{5389FE5B-A226-4399-B5B8-55E6CE299E80}" destId="{B018F4E2-14BC-4D52-B54A-78B4E8CB559A}" srcOrd="1" destOrd="0" presId="urn:microsoft.com/office/officeart/2005/8/layout/hierarchy2"/>
    <dgm:cxn modelId="{84FC84FD-7A72-442D-9FF8-ABDCA673D4F0}" type="presOf" srcId="{B14A8DD2-48BA-4F21-8CAF-9DCD62ACE170}" destId="{B39C6759-1F3D-4643-B23A-42135805DF5E}" srcOrd="1" destOrd="0" presId="urn:microsoft.com/office/officeart/2005/8/layout/hierarchy2"/>
    <dgm:cxn modelId="{D22D7DFF-F440-4E1D-BCCE-0352FAB52398}" type="presOf" srcId="{14D5430C-2B78-4C5C-B0A6-E7A760E9B1CD}" destId="{B640ED3F-0F27-4157-B60B-2BEFBBD5B0BF}" srcOrd="0" destOrd="0" presId="urn:microsoft.com/office/officeart/2005/8/layout/hierarchy2"/>
    <dgm:cxn modelId="{23787D84-5939-4E42-94D8-143D43003C6A}" type="presParOf" srcId="{4D399AC4-B9CC-42C1-9658-043E4BE2DBBA}" destId="{B6467E48-EE0E-4B83-8304-73FE5267FF94}" srcOrd="0" destOrd="0" presId="urn:microsoft.com/office/officeart/2005/8/layout/hierarchy2"/>
    <dgm:cxn modelId="{C455FABE-A749-4326-8366-7518B701BEB3}" type="presParOf" srcId="{B6467E48-EE0E-4B83-8304-73FE5267FF94}" destId="{0329CC63-5E4E-4827-943C-BE1964A42997}" srcOrd="0" destOrd="0" presId="urn:microsoft.com/office/officeart/2005/8/layout/hierarchy2"/>
    <dgm:cxn modelId="{5020C88B-E523-4142-890A-7DD36C176235}" type="presParOf" srcId="{B6467E48-EE0E-4B83-8304-73FE5267FF94}" destId="{C1D7564D-DEFE-4B23-8D6B-90B5F78F0475}" srcOrd="1" destOrd="0" presId="urn:microsoft.com/office/officeart/2005/8/layout/hierarchy2"/>
    <dgm:cxn modelId="{E84C2FC3-7748-47CD-A611-00BFFBF759EB}" type="presParOf" srcId="{C1D7564D-DEFE-4B23-8D6B-90B5F78F0475}" destId="{C1E68F60-CA0B-4F08-8602-EB6D04162EC5}" srcOrd="0" destOrd="0" presId="urn:microsoft.com/office/officeart/2005/8/layout/hierarchy2"/>
    <dgm:cxn modelId="{6D4A51F3-3977-4678-AAC1-A3699DD59E69}" type="presParOf" srcId="{C1E68F60-CA0B-4F08-8602-EB6D04162EC5}" destId="{0A847F5B-FF5D-4DA9-921C-ECD840BE008A}" srcOrd="0" destOrd="0" presId="urn:microsoft.com/office/officeart/2005/8/layout/hierarchy2"/>
    <dgm:cxn modelId="{B4249524-B0AC-4900-8E5A-E6BA982F4312}" type="presParOf" srcId="{C1D7564D-DEFE-4B23-8D6B-90B5F78F0475}" destId="{F3CAA9F2-6DFD-4E46-A86C-99736AD12F32}" srcOrd="1" destOrd="0" presId="urn:microsoft.com/office/officeart/2005/8/layout/hierarchy2"/>
    <dgm:cxn modelId="{2BA56935-C1D1-4381-9B01-59034137CB6B}" type="presParOf" srcId="{F3CAA9F2-6DFD-4E46-A86C-99736AD12F32}" destId="{5B348722-1B7B-4284-AD7D-F90E74A47224}" srcOrd="0" destOrd="0" presId="urn:microsoft.com/office/officeart/2005/8/layout/hierarchy2"/>
    <dgm:cxn modelId="{E0F63BDE-5B59-4A96-9CD4-8C3A72A6A573}" type="presParOf" srcId="{F3CAA9F2-6DFD-4E46-A86C-99736AD12F32}" destId="{F312411F-B294-4DDB-864B-857594A04F2B}" srcOrd="1" destOrd="0" presId="urn:microsoft.com/office/officeart/2005/8/layout/hierarchy2"/>
    <dgm:cxn modelId="{A53DB265-B3C5-4B34-8E54-31BDBBD8D86D}" type="presParOf" srcId="{F312411F-B294-4DDB-864B-857594A04F2B}" destId="{02741D90-E500-413B-8E85-90AADC696AF3}" srcOrd="0" destOrd="0" presId="urn:microsoft.com/office/officeart/2005/8/layout/hierarchy2"/>
    <dgm:cxn modelId="{D2432556-9AF9-492E-9592-E907E79FC825}" type="presParOf" srcId="{02741D90-E500-413B-8E85-90AADC696AF3}" destId="{08D4C562-302D-4462-AA87-BCB8DC7EF42B}" srcOrd="0" destOrd="0" presId="urn:microsoft.com/office/officeart/2005/8/layout/hierarchy2"/>
    <dgm:cxn modelId="{86A4BE2D-2463-48E4-80A5-F0E7F6D12370}" type="presParOf" srcId="{F312411F-B294-4DDB-864B-857594A04F2B}" destId="{D8D53E8A-5F65-4160-A0F4-37B36446ED1B}" srcOrd="1" destOrd="0" presId="urn:microsoft.com/office/officeart/2005/8/layout/hierarchy2"/>
    <dgm:cxn modelId="{1D63E6B5-B4DA-4FDE-AE80-C28EEB3A353E}" type="presParOf" srcId="{D8D53E8A-5F65-4160-A0F4-37B36446ED1B}" destId="{32F8D02E-A672-41A0-8948-D9FAB510760C}" srcOrd="0" destOrd="0" presId="urn:microsoft.com/office/officeart/2005/8/layout/hierarchy2"/>
    <dgm:cxn modelId="{D6363D77-DD84-432A-A0E0-9AE99F55B8A2}" type="presParOf" srcId="{D8D53E8A-5F65-4160-A0F4-37B36446ED1B}" destId="{ACB38371-DC7C-49DF-BAF0-B7612FA9A668}" srcOrd="1" destOrd="0" presId="urn:microsoft.com/office/officeart/2005/8/layout/hierarchy2"/>
    <dgm:cxn modelId="{97E6809D-9A4D-4E31-9CB3-C21F60AACA3E}" type="presParOf" srcId="{F312411F-B294-4DDB-864B-857594A04F2B}" destId="{A5E506A0-0DDC-48CD-9125-637F718FC064}" srcOrd="2" destOrd="0" presId="urn:microsoft.com/office/officeart/2005/8/layout/hierarchy2"/>
    <dgm:cxn modelId="{904F0D3D-C014-46D6-A9F3-2C2821304A03}" type="presParOf" srcId="{A5E506A0-0DDC-48CD-9125-637F718FC064}" destId="{45BAC6E9-6BDF-4C8F-A9D0-681E7E697CF2}" srcOrd="0" destOrd="0" presId="urn:microsoft.com/office/officeart/2005/8/layout/hierarchy2"/>
    <dgm:cxn modelId="{C565DC87-0CF8-4390-B11D-B18374FC69CA}" type="presParOf" srcId="{F312411F-B294-4DDB-864B-857594A04F2B}" destId="{8578606F-9BE8-43CF-B614-00BD3FED6CAE}" srcOrd="3" destOrd="0" presId="urn:microsoft.com/office/officeart/2005/8/layout/hierarchy2"/>
    <dgm:cxn modelId="{A94B8811-7B06-40AD-81F8-398E097ACA97}" type="presParOf" srcId="{8578606F-9BE8-43CF-B614-00BD3FED6CAE}" destId="{B640ED3F-0F27-4157-B60B-2BEFBBD5B0BF}" srcOrd="0" destOrd="0" presId="urn:microsoft.com/office/officeart/2005/8/layout/hierarchy2"/>
    <dgm:cxn modelId="{54A42805-C365-4667-B093-097BDD6F6939}" type="presParOf" srcId="{8578606F-9BE8-43CF-B614-00BD3FED6CAE}" destId="{046F2710-5A41-4D95-88B7-83C5551D0749}" srcOrd="1" destOrd="0" presId="urn:microsoft.com/office/officeart/2005/8/layout/hierarchy2"/>
    <dgm:cxn modelId="{F6BCF415-5AEF-46FE-BB30-24C6376B39A1}" type="presParOf" srcId="{F312411F-B294-4DDB-864B-857594A04F2B}" destId="{1638E0C8-C5CD-4B5F-A379-EA3E11550245}" srcOrd="4" destOrd="0" presId="urn:microsoft.com/office/officeart/2005/8/layout/hierarchy2"/>
    <dgm:cxn modelId="{D74B2BDF-4697-44EC-A583-133397F605E3}" type="presParOf" srcId="{1638E0C8-C5CD-4B5F-A379-EA3E11550245}" destId="{F3C58358-0B45-46F1-9ABB-7F0BBD1F3676}" srcOrd="0" destOrd="0" presId="urn:microsoft.com/office/officeart/2005/8/layout/hierarchy2"/>
    <dgm:cxn modelId="{D8526E43-15A8-481F-983F-5B763915E6F8}" type="presParOf" srcId="{F312411F-B294-4DDB-864B-857594A04F2B}" destId="{4E06AA3D-9B62-447C-86F1-7D61590FA5E9}" srcOrd="5" destOrd="0" presId="urn:microsoft.com/office/officeart/2005/8/layout/hierarchy2"/>
    <dgm:cxn modelId="{69742E70-43B9-48D4-952F-5E59AB01A535}" type="presParOf" srcId="{4E06AA3D-9B62-447C-86F1-7D61590FA5E9}" destId="{0C677C38-D257-43AF-AAF9-1E0B56E2971A}" srcOrd="0" destOrd="0" presId="urn:microsoft.com/office/officeart/2005/8/layout/hierarchy2"/>
    <dgm:cxn modelId="{FE5CF422-584A-499C-B419-A8B3C2C69C68}" type="presParOf" srcId="{4E06AA3D-9B62-447C-86F1-7D61590FA5E9}" destId="{3196D211-28B1-44E7-B1F0-93850FBE79BA}" srcOrd="1" destOrd="0" presId="urn:microsoft.com/office/officeart/2005/8/layout/hierarchy2"/>
    <dgm:cxn modelId="{F8F933D3-070A-4B07-9586-176FF7CBFD7B}" type="presParOf" srcId="{C1D7564D-DEFE-4B23-8D6B-90B5F78F0475}" destId="{4BADE659-3671-41D6-AB93-FBE2901ADE51}" srcOrd="2" destOrd="0" presId="urn:microsoft.com/office/officeart/2005/8/layout/hierarchy2"/>
    <dgm:cxn modelId="{4F128E75-C9CE-47F6-9F87-74C574764FC8}" type="presParOf" srcId="{4BADE659-3671-41D6-AB93-FBE2901ADE51}" destId="{5249A5B9-92B8-4FDB-AB55-834D5D12BC89}" srcOrd="0" destOrd="0" presId="urn:microsoft.com/office/officeart/2005/8/layout/hierarchy2"/>
    <dgm:cxn modelId="{60007F1F-10AC-448B-9AB6-11F9EC5982FC}" type="presParOf" srcId="{C1D7564D-DEFE-4B23-8D6B-90B5F78F0475}" destId="{02BDECD2-74B2-4EF5-8609-1E242E5C7421}" srcOrd="3" destOrd="0" presId="urn:microsoft.com/office/officeart/2005/8/layout/hierarchy2"/>
    <dgm:cxn modelId="{8FE2DAA3-0E84-4528-ABA1-A1C294D04D74}" type="presParOf" srcId="{02BDECD2-74B2-4EF5-8609-1E242E5C7421}" destId="{1C5E343E-16AC-4C24-98BC-D3B2ADCF4558}" srcOrd="0" destOrd="0" presId="urn:microsoft.com/office/officeart/2005/8/layout/hierarchy2"/>
    <dgm:cxn modelId="{0686A572-287B-4399-9373-1EE714292058}" type="presParOf" srcId="{02BDECD2-74B2-4EF5-8609-1E242E5C7421}" destId="{05F333DF-1EF6-4D52-AC37-73D35DE843F8}" srcOrd="1" destOrd="0" presId="urn:microsoft.com/office/officeart/2005/8/layout/hierarchy2"/>
    <dgm:cxn modelId="{2A3458C2-726F-48EC-A4C6-7D4FA0C34401}" type="presParOf" srcId="{05F333DF-1EF6-4D52-AC37-73D35DE843F8}" destId="{5B0B731C-4710-434F-841B-A96E5A215959}" srcOrd="0" destOrd="0" presId="urn:microsoft.com/office/officeart/2005/8/layout/hierarchy2"/>
    <dgm:cxn modelId="{C10BB257-B0E2-4CD5-9FB6-870A54779C45}" type="presParOf" srcId="{5B0B731C-4710-434F-841B-A96E5A215959}" destId="{B018F4E2-14BC-4D52-B54A-78B4E8CB559A}" srcOrd="0" destOrd="0" presId="urn:microsoft.com/office/officeart/2005/8/layout/hierarchy2"/>
    <dgm:cxn modelId="{13F172D9-B23F-410C-9124-1BFD20CE72D8}" type="presParOf" srcId="{05F333DF-1EF6-4D52-AC37-73D35DE843F8}" destId="{FEE52863-4CE3-43A1-8F24-C87F66448FA4}" srcOrd="1" destOrd="0" presId="urn:microsoft.com/office/officeart/2005/8/layout/hierarchy2"/>
    <dgm:cxn modelId="{1EC37979-6379-49E9-8D0A-9C1AF372F9FD}" type="presParOf" srcId="{FEE52863-4CE3-43A1-8F24-C87F66448FA4}" destId="{D41CBD51-7B72-41DE-8043-D955BF4EE017}" srcOrd="0" destOrd="0" presId="urn:microsoft.com/office/officeart/2005/8/layout/hierarchy2"/>
    <dgm:cxn modelId="{CD37BDDB-0FEC-48CC-A84E-1E59E080563B}" type="presParOf" srcId="{FEE52863-4CE3-43A1-8F24-C87F66448FA4}" destId="{0DDA4071-0A7B-4281-815B-02B75AA6A75E}" srcOrd="1" destOrd="0" presId="urn:microsoft.com/office/officeart/2005/8/layout/hierarchy2"/>
    <dgm:cxn modelId="{3365682A-5849-42F3-877B-EBA57FADB28A}" type="presParOf" srcId="{05F333DF-1EF6-4D52-AC37-73D35DE843F8}" destId="{234DB947-1AEC-4DAC-81F9-F2EEA4A42A1B}" srcOrd="2" destOrd="0" presId="urn:microsoft.com/office/officeart/2005/8/layout/hierarchy2"/>
    <dgm:cxn modelId="{FE069079-8BDD-4307-AEC4-C45BEF0AA2CC}" type="presParOf" srcId="{234DB947-1AEC-4DAC-81F9-F2EEA4A42A1B}" destId="{D0477296-C173-42C1-B0DB-F8A3CE910A07}" srcOrd="0" destOrd="0" presId="urn:microsoft.com/office/officeart/2005/8/layout/hierarchy2"/>
    <dgm:cxn modelId="{3BA352D6-A433-435D-8677-863FC1A51D55}" type="presParOf" srcId="{05F333DF-1EF6-4D52-AC37-73D35DE843F8}" destId="{137B5C8C-3A70-417B-AC65-8215A884C24D}" srcOrd="3" destOrd="0" presId="urn:microsoft.com/office/officeart/2005/8/layout/hierarchy2"/>
    <dgm:cxn modelId="{B2518C96-6668-4213-8682-0368C623CA72}" type="presParOf" srcId="{137B5C8C-3A70-417B-AC65-8215A884C24D}" destId="{BC3EEE20-D250-4DE7-894D-7F4F63432F2C}" srcOrd="0" destOrd="0" presId="urn:microsoft.com/office/officeart/2005/8/layout/hierarchy2"/>
    <dgm:cxn modelId="{7568BD67-F189-4C1C-A792-9F521C1DAF6F}" type="presParOf" srcId="{137B5C8C-3A70-417B-AC65-8215A884C24D}" destId="{673F2DD5-637B-4090-B45A-7120EAC401E3}" srcOrd="1" destOrd="0" presId="urn:microsoft.com/office/officeart/2005/8/layout/hierarchy2"/>
    <dgm:cxn modelId="{30802865-C325-414E-B267-102C20B1046E}" type="presParOf" srcId="{C1D7564D-DEFE-4B23-8D6B-90B5F78F0475}" destId="{47270531-0647-454C-A076-FB3E7CB3D457}" srcOrd="4" destOrd="0" presId="urn:microsoft.com/office/officeart/2005/8/layout/hierarchy2"/>
    <dgm:cxn modelId="{9D666529-568D-486D-8798-2B876EE92034}" type="presParOf" srcId="{47270531-0647-454C-A076-FB3E7CB3D457}" destId="{B39C6759-1F3D-4643-B23A-42135805DF5E}" srcOrd="0" destOrd="0" presId="urn:microsoft.com/office/officeart/2005/8/layout/hierarchy2"/>
    <dgm:cxn modelId="{9FF1B9BC-F5D2-464C-B1F2-F146310B84EC}" type="presParOf" srcId="{C1D7564D-DEFE-4B23-8D6B-90B5F78F0475}" destId="{C1B8CC76-CDC7-47DD-9990-15389F2AC228}" srcOrd="5" destOrd="0" presId="urn:microsoft.com/office/officeart/2005/8/layout/hierarchy2"/>
    <dgm:cxn modelId="{1FB6AEE5-F00E-4A3A-8FFA-93FDCDBACE0D}" type="presParOf" srcId="{C1B8CC76-CDC7-47DD-9990-15389F2AC228}" destId="{95B4AF38-1E50-4B98-918A-F683F5551CAD}" srcOrd="0" destOrd="0" presId="urn:microsoft.com/office/officeart/2005/8/layout/hierarchy2"/>
    <dgm:cxn modelId="{7364C152-59C2-4C47-8703-FD5319C3FBF2}" type="presParOf" srcId="{C1B8CC76-CDC7-47DD-9990-15389F2AC228}" destId="{3DCDDFBA-5742-4D58-A43F-90C5215AFD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AA675-F1F1-4413-9EB0-B499B7BD47F3}">
      <dsp:nvSpPr>
        <dsp:cNvPr id="0" name=""/>
        <dsp:cNvSpPr/>
      </dsp:nvSpPr>
      <dsp:spPr>
        <a:xfrm>
          <a:off x="1032889" y="3401965"/>
          <a:ext cx="2680645" cy="838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838667"/>
              </a:lnTo>
              <a:lnTo>
                <a:pt x="2680645" y="8386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2992" y="3751080"/>
        <a:ext cx="140438" cy="140438"/>
      </dsp:txXfrm>
    </dsp:sp>
    <dsp:sp modelId="{7E7E8E16-B053-4845-8A47-089CD9A78F56}">
      <dsp:nvSpPr>
        <dsp:cNvPr id="0" name=""/>
        <dsp:cNvSpPr/>
      </dsp:nvSpPr>
      <dsp:spPr>
        <a:xfrm>
          <a:off x="1032889" y="3401965"/>
          <a:ext cx="2680645" cy="31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316724"/>
              </a:lnTo>
              <a:lnTo>
                <a:pt x="2680645" y="31672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29" y="3492845"/>
        <a:ext cx="134964" cy="134964"/>
      </dsp:txXfrm>
    </dsp:sp>
    <dsp:sp modelId="{F2BB2FA6-0BD8-41F8-92EF-B5E363A4C386}">
      <dsp:nvSpPr>
        <dsp:cNvPr id="0" name=""/>
        <dsp:cNvSpPr/>
      </dsp:nvSpPr>
      <dsp:spPr>
        <a:xfrm>
          <a:off x="1032889" y="3187227"/>
          <a:ext cx="2664484" cy="214737"/>
        </a:xfrm>
        <a:custGeom>
          <a:avLst/>
          <a:gdLst/>
          <a:ahLst/>
          <a:cxnLst/>
          <a:rect l="0" t="0" r="0" b="0"/>
          <a:pathLst>
            <a:path>
              <a:moveTo>
                <a:pt x="0" y="214737"/>
              </a:moveTo>
              <a:lnTo>
                <a:pt x="1332242" y="214737"/>
              </a:lnTo>
              <a:lnTo>
                <a:pt x="1332242" y="0"/>
              </a:lnTo>
              <a:lnTo>
                <a:pt x="266448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298303" y="3227768"/>
        <a:ext cx="133656" cy="133656"/>
      </dsp:txXfrm>
    </dsp:sp>
    <dsp:sp modelId="{AEAFC00F-1553-4930-9576-ECC45A2ECB17}">
      <dsp:nvSpPr>
        <dsp:cNvPr id="0" name=""/>
        <dsp:cNvSpPr/>
      </dsp:nvSpPr>
      <dsp:spPr>
        <a:xfrm>
          <a:off x="1032889" y="2674805"/>
          <a:ext cx="2680645" cy="727160"/>
        </a:xfrm>
        <a:custGeom>
          <a:avLst/>
          <a:gdLst/>
          <a:ahLst/>
          <a:cxnLst/>
          <a:rect l="0" t="0" r="0" b="0"/>
          <a:pathLst>
            <a:path>
              <a:moveTo>
                <a:pt x="0" y="727160"/>
              </a:moveTo>
              <a:lnTo>
                <a:pt x="1340322" y="727160"/>
              </a:lnTo>
              <a:lnTo>
                <a:pt x="1340322" y="0"/>
              </a:lnTo>
              <a:lnTo>
                <a:pt x="26806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774" y="2968947"/>
        <a:ext cx="138876" cy="138876"/>
      </dsp:txXfrm>
    </dsp:sp>
    <dsp:sp modelId="{E2EC2FB9-B63E-48A7-A342-FBB2A0749B13}">
      <dsp:nvSpPr>
        <dsp:cNvPr id="0" name=""/>
        <dsp:cNvSpPr/>
      </dsp:nvSpPr>
      <dsp:spPr>
        <a:xfrm>
          <a:off x="1025356" y="1098826"/>
          <a:ext cx="2696408" cy="798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798098"/>
              </a:lnTo>
              <a:lnTo>
                <a:pt x="2696408" y="7980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260" y="1427574"/>
        <a:ext cx="140602" cy="140602"/>
      </dsp:txXfrm>
    </dsp:sp>
    <dsp:sp modelId="{534519AB-569A-4290-8E0B-64291B43B225}">
      <dsp:nvSpPr>
        <dsp:cNvPr id="0" name=""/>
        <dsp:cNvSpPr/>
      </dsp:nvSpPr>
      <dsp:spPr>
        <a:xfrm>
          <a:off x="1025356" y="1098826"/>
          <a:ext cx="2696408" cy="27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276155"/>
              </a:lnTo>
              <a:lnTo>
                <a:pt x="2696408" y="27615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98" y="1169141"/>
        <a:ext cx="135525" cy="135525"/>
      </dsp:txXfrm>
    </dsp:sp>
    <dsp:sp modelId="{78E98673-2296-4C47-B551-5B2387AF51DC}">
      <dsp:nvSpPr>
        <dsp:cNvPr id="0" name=""/>
        <dsp:cNvSpPr/>
      </dsp:nvSpPr>
      <dsp:spPr>
        <a:xfrm>
          <a:off x="1025356" y="853039"/>
          <a:ext cx="2696408" cy="245786"/>
        </a:xfrm>
        <a:custGeom>
          <a:avLst/>
          <a:gdLst/>
          <a:ahLst/>
          <a:cxnLst/>
          <a:rect l="0" t="0" r="0" b="0"/>
          <a:pathLst>
            <a:path>
              <a:moveTo>
                <a:pt x="0" y="245786"/>
              </a:moveTo>
              <a:lnTo>
                <a:pt x="1348204" y="245786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871" y="908243"/>
        <a:ext cx="135379" cy="135379"/>
      </dsp:txXfrm>
    </dsp:sp>
    <dsp:sp modelId="{E3421BF1-8785-4D75-8D4E-776E74282F68}">
      <dsp:nvSpPr>
        <dsp:cNvPr id="0" name=""/>
        <dsp:cNvSpPr/>
      </dsp:nvSpPr>
      <dsp:spPr>
        <a:xfrm>
          <a:off x="1025356" y="331097"/>
          <a:ext cx="2696408" cy="767728"/>
        </a:xfrm>
        <a:custGeom>
          <a:avLst/>
          <a:gdLst/>
          <a:ahLst/>
          <a:cxnLst/>
          <a:rect l="0" t="0" r="0" b="0"/>
          <a:pathLst>
            <a:path>
              <a:moveTo>
                <a:pt x="0" y="767728"/>
              </a:moveTo>
              <a:lnTo>
                <a:pt x="1348204" y="767728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471" y="644872"/>
        <a:ext cx="140178" cy="140178"/>
      </dsp:txXfrm>
    </dsp:sp>
    <dsp:sp modelId="{102B82C0-6243-4AFF-842F-FEC267C347BD}">
      <dsp:nvSpPr>
        <dsp:cNvPr id="0" name=""/>
        <dsp:cNvSpPr/>
      </dsp:nvSpPr>
      <dsp:spPr>
        <a:xfrm rot="16200000">
          <a:off x="-282246" y="890049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 </a:t>
          </a:r>
          <a:r>
            <a:rPr lang="zh-CN" altLang="en-US" sz="1900" kern="1200" dirty="0"/>
            <a:t>场景</a:t>
          </a:r>
        </a:p>
      </dsp:txBody>
      <dsp:txXfrm>
        <a:off x="-282246" y="890049"/>
        <a:ext cx="2197652" cy="417553"/>
      </dsp:txXfrm>
    </dsp:sp>
    <dsp:sp modelId="{A63ECC77-27DD-4872-ABB2-C1CB6FFDC649}">
      <dsp:nvSpPr>
        <dsp:cNvPr id="0" name=""/>
        <dsp:cNvSpPr/>
      </dsp:nvSpPr>
      <dsp:spPr>
        <a:xfrm>
          <a:off x="3721765" y="122320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主菜单</a:t>
          </a:r>
        </a:p>
      </dsp:txBody>
      <dsp:txXfrm>
        <a:off x="3721765" y="122320"/>
        <a:ext cx="2107943" cy="417553"/>
      </dsp:txXfrm>
    </dsp:sp>
    <dsp:sp modelId="{8930C6D7-98CD-4DBD-9E2D-D8B3593DA865}">
      <dsp:nvSpPr>
        <dsp:cNvPr id="0" name=""/>
        <dsp:cNvSpPr/>
      </dsp:nvSpPr>
      <dsp:spPr>
        <a:xfrm>
          <a:off x="3721765" y="644262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关卡选择</a:t>
          </a:r>
        </a:p>
      </dsp:txBody>
      <dsp:txXfrm>
        <a:off x="3721765" y="644262"/>
        <a:ext cx="2107943" cy="417553"/>
      </dsp:txXfrm>
    </dsp:sp>
    <dsp:sp modelId="{6011EB5F-B8A1-4CF1-A515-5C89E838679B}">
      <dsp:nvSpPr>
        <dsp:cNvPr id="0" name=""/>
        <dsp:cNvSpPr/>
      </dsp:nvSpPr>
      <dsp:spPr>
        <a:xfrm>
          <a:off x="3721765" y="1166205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游戏界面</a:t>
          </a:r>
        </a:p>
      </dsp:txBody>
      <dsp:txXfrm>
        <a:off x="3721765" y="1166205"/>
        <a:ext cx="2107943" cy="417553"/>
      </dsp:txXfrm>
    </dsp:sp>
    <dsp:sp modelId="{9041456B-8D97-4923-8E9A-735B90619910}">
      <dsp:nvSpPr>
        <dsp:cNvPr id="0" name=""/>
        <dsp:cNvSpPr/>
      </dsp:nvSpPr>
      <dsp:spPr>
        <a:xfrm>
          <a:off x="3721765" y="1688147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通关界面</a:t>
          </a:r>
        </a:p>
      </dsp:txBody>
      <dsp:txXfrm>
        <a:off x="3721765" y="1688147"/>
        <a:ext cx="2107943" cy="417553"/>
      </dsp:txXfrm>
    </dsp:sp>
    <dsp:sp modelId="{8CF1E56C-049D-48EB-B096-90D03E5E96A1}">
      <dsp:nvSpPr>
        <dsp:cNvPr id="0" name=""/>
        <dsp:cNvSpPr/>
      </dsp:nvSpPr>
      <dsp:spPr>
        <a:xfrm rot="16200000">
          <a:off x="-274713" y="3193188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900" kern="1200" dirty="0"/>
            <a:t>对话框</a:t>
          </a:r>
        </a:p>
      </dsp:txBody>
      <dsp:txXfrm>
        <a:off x="-274713" y="3193188"/>
        <a:ext cx="2197652" cy="417553"/>
      </dsp:txXfrm>
    </dsp:sp>
    <dsp:sp modelId="{6CA808D1-1829-443E-87F6-A3D4BF30E2E1}">
      <dsp:nvSpPr>
        <dsp:cNvPr id="0" name=""/>
        <dsp:cNvSpPr/>
      </dsp:nvSpPr>
      <dsp:spPr>
        <a:xfrm>
          <a:off x="3713534" y="2466028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程序说明</a:t>
          </a:r>
        </a:p>
      </dsp:txBody>
      <dsp:txXfrm>
        <a:off x="3713534" y="2466028"/>
        <a:ext cx="2107943" cy="417553"/>
      </dsp:txXfrm>
    </dsp:sp>
    <dsp:sp modelId="{7A9C256E-BD10-4222-A624-E5560EA9A3C4}">
      <dsp:nvSpPr>
        <dsp:cNvPr id="0" name=""/>
        <dsp:cNvSpPr/>
      </dsp:nvSpPr>
      <dsp:spPr>
        <a:xfrm>
          <a:off x="3697373" y="2978450"/>
          <a:ext cx="2139128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游戏暂停菜单</a:t>
          </a:r>
          <a:endParaRPr lang="zh-CN" altLang="en-US" sz="1800" kern="1200" dirty="0"/>
        </a:p>
      </dsp:txBody>
      <dsp:txXfrm>
        <a:off x="3697373" y="2978450"/>
        <a:ext cx="2139128" cy="417553"/>
      </dsp:txXfrm>
    </dsp:sp>
    <dsp:sp modelId="{0E9277A7-885A-405A-97CE-FCC3592A1BA5}">
      <dsp:nvSpPr>
        <dsp:cNvPr id="0" name=""/>
        <dsp:cNvSpPr/>
      </dsp:nvSpPr>
      <dsp:spPr>
        <a:xfrm>
          <a:off x="3713534" y="3509913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建造防御塔</a:t>
          </a:r>
        </a:p>
      </dsp:txBody>
      <dsp:txXfrm>
        <a:off x="3713534" y="3509913"/>
        <a:ext cx="2107943" cy="417553"/>
      </dsp:txXfrm>
    </dsp:sp>
    <dsp:sp modelId="{2277A565-CE33-4308-8FFC-6C45A4070994}">
      <dsp:nvSpPr>
        <dsp:cNvPr id="0" name=""/>
        <dsp:cNvSpPr/>
      </dsp:nvSpPr>
      <dsp:spPr>
        <a:xfrm>
          <a:off x="3713534" y="4031856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升级防御塔</a:t>
          </a:r>
        </a:p>
      </dsp:txBody>
      <dsp:txXfrm>
        <a:off x="3713534" y="4031856"/>
        <a:ext cx="2107943" cy="417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CC63-5E4E-4827-943C-BE1964A42997}">
      <dsp:nvSpPr>
        <dsp:cNvPr id="0" name=""/>
        <dsp:cNvSpPr/>
      </dsp:nvSpPr>
      <dsp:spPr>
        <a:xfrm>
          <a:off x="548282" y="208133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资源</a:t>
          </a:r>
        </a:p>
      </dsp:txBody>
      <dsp:txXfrm>
        <a:off x="567549" y="2100603"/>
        <a:ext cx="1277106" cy="619286"/>
      </dsp:txXfrm>
    </dsp:sp>
    <dsp:sp modelId="{C1E68F60-CA0B-4F08-8602-EB6D04162EC5}">
      <dsp:nvSpPr>
        <dsp:cNvPr id="0" name=""/>
        <dsp:cNvSpPr/>
      </dsp:nvSpPr>
      <dsp:spPr>
        <a:xfrm rot="17500715">
          <a:off x="1414738" y="1733747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1712699"/>
        <a:ext cx="71231" cy="71231"/>
      </dsp:txXfrm>
    </dsp:sp>
    <dsp:sp modelId="{5B348722-1B7B-4284-AD7D-F90E74A47224}">
      <dsp:nvSpPr>
        <dsp:cNvPr id="0" name=""/>
        <dsp:cNvSpPr/>
      </dsp:nvSpPr>
      <dsp:spPr>
        <a:xfrm>
          <a:off x="2390179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Unity</a:t>
          </a:r>
          <a:r>
            <a:rPr lang="zh-CN" altLang="en-US" sz="2200" kern="1200" dirty="0"/>
            <a:t>模型</a:t>
          </a:r>
        </a:p>
      </dsp:txBody>
      <dsp:txXfrm>
        <a:off x="2409446" y="776740"/>
        <a:ext cx="1277106" cy="619286"/>
      </dsp:txXfrm>
    </dsp:sp>
    <dsp:sp modelId="{02741D90-E500-413B-8E85-90AADC696AF3}">
      <dsp:nvSpPr>
        <dsp:cNvPr id="0" name=""/>
        <dsp:cNvSpPr/>
      </dsp:nvSpPr>
      <dsp:spPr>
        <a:xfrm rot="18289469">
          <a:off x="3508180" y="693568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685098"/>
        <a:ext cx="46076" cy="46076"/>
      </dsp:txXfrm>
    </dsp:sp>
    <dsp:sp modelId="{32F8D02E-A672-41A0-8948-D9FAB510760C}">
      <dsp:nvSpPr>
        <dsp:cNvPr id="0" name=""/>
        <dsp:cNvSpPr/>
      </dsp:nvSpPr>
      <dsp:spPr>
        <a:xfrm>
          <a:off x="4232076" y="97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场景模型</a:t>
          </a:r>
        </a:p>
      </dsp:txBody>
      <dsp:txXfrm>
        <a:off x="4251343" y="20246"/>
        <a:ext cx="1277106" cy="619286"/>
      </dsp:txXfrm>
    </dsp:sp>
    <dsp:sp modelId="{A5E506A0-0DDC-48CD-9125-637F718FC064}">
      <dsp:nvSpPr>
        <dsp:cNvPr id="0" name=""/>
        <dsp:cNvSpPr/>
      </dsp:nvSpPr>
      <dsp:spPr>
        <a:xfrm>
          <a:off x="3705820" y="1071815"/>
          <a:ext cx="5262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2625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5792" y="1073226"/>
        <a:ext cx="26312" cy="26312"/>
      </dsp:txXfrm>
    </dsp:sp>
    <dsp:sp modelId="{B640ED3F-0F27-4157-B60B-2BEFBBD5B0BF}">
      <dsp:nvSpPr>
        <dsp:cNvPr id="0" name=""/>
        <dsp:cNvSpPr/>
      </dsp:nvSpPr>
      <dsp:spPr>
        <a:xfrm>
          <a:off x="4232076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实体模型</a:t>
          </a:r>
        </a:p>
      </dsp:txBody>
      <dsp:txXfrm>
        <a:off x="4251343" y="776740"/>
        <a:ext cx="1277106" cy="619286"/>
      </dsp:txXfrm>
    </dsp:sp>
    <dsp:sp modelId="{1638E0C8-C5CD-4B5F-A379-EA3E11550245}">
      <dsp:nvSpPr>
        <dsp:cNvPr id="0" name=""/>
        <dsp:cNvSpPr/>
      </dsp:nvSpPr>
      <dsp:spPr>
        <a:xfrm rot="3310531">
          <a:off x="3508180" y="1450062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1441591"/>
        <a:ext cx="46076" cy="46076"/>
      </dsp:txXfrm>
    </dsp:sp>
    <dsp:sp modelId="{0C677C38-D257-43AF-AAF9-1E0B56E2971A}">
      <dsp:nvSpPr>
        <dsp:cNvPr id="0" name=""/>
        <dsp:cNvSpPr/>
      </dsp:nvSpPr>
      <dsp:spPr>
        <a:xfrm>
          <a:off x="4232076" y="151396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动画模型</a:t>
          </a:r>
        </a:p>
      </dsp:txBody>
      <dsp:txXfrm>
        <a:off x="4251343" y="1533233"/>
        <a:ext cx="1277106" cy="619286"/>
      </dsp:txXfrm>
    </dsp:sp>
    <dsp:sp modelId="{4BADE659-3671-41D6-AB93-FBE2901ADE51}">
      <dsp:nvSpPr>
        <dsp:cNvPr id="0" name=""/>
        <dsp:cNvSpPr/>
      </dsp:nvSpPr>
      <dsp:spPr>
        <a:xfrm rot="2829178">
          <a:off x="1740123" y="2679363"/>
          <a:ext cx="7738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7385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07705" y="2674585"/>
        <a:ext cx="38692" cy="38692"/>
      </dsp:txXfrm>
    </dsp:sp>
    <dsp:sp modelId="{1C5E343E-16AC-4C24-98BC-D3B2ADCF4558}">
      <dsp:nvSpPr>
        <dsp:cNvPr id="0" name=""/>
        <dsp:cNvSpPr/>
      </dsp:nvSpPr>
      <dsp:spPr>
        <a:xfrm>
          <a:off x="2390179" y="264870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原型资源</a:t>
          </a:r>
        </a:p>
      </dsp:txBody>
      <dsp:txXfrm>
        <a:off x="2409446" y="2667973"/>
        <a:ext cx="1277106" cy="619286"/>
      </dsp:txXfrm>
    </dsp:sp>
    <dsp:sp modelId="{5B0B731C-4710-434F-841B-A96E5A215959}">
      <dsp:nvSpPr>
        <dsp:cNvPr id="0" name=""/>
        <dsp:cNvSpPr/>
      </dsp:nvSpPr>
      <dsp:spPr>
        <a:xfrm rot="19457599">
          <a:off x="3644905" y="2773925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2772291"/>
        <a:ext cx="32404" cy="32404"/>
      </dsp:txXfrm>
    </dsp:sp>
    <dsp:sp modelId="{D41CBD51-7B72-41DE-8043-D955BF4EE017}">
      <dsp:nvSpPr>
        <dsp:cNvPr id="0" name=""/>
        <dsp:cNvSpPr/>
      </dsp:nvSpPr>
      <dsp:spPr>
        <a:xfrm>
          <a:off x="4232076" y="227045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文本资源</a:t>
          </a:r>
        </a:p>
      </dsp:txBody>
      <dsp:txXfrm>
        <a:off x="4251343" y="2289726"/>
        <a:ext cx="1277106" cy="619286"/>
      </dsp:txXfrm>
    </dsp:sp>
    <dsp:sp modelId="{234DB947-1AEC-4DAC-81F9-F2EEA4A42A1B}">
      <dsp:nvSpPr>
        <dsp:cNvPr id="0" name=""/>
        <dsp:cNvSpPr/>
      </dsp:nvSpPr>
      <dsp:spPr>
        <a:xfrm rot="2142401">
          <a:off x="3644905" y="3152172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3150537"/>
        <a:ext cx="32404" cy="32404"/>
      </dsp:txXfrm>
    </dsp:sp>
    <dsp:sp modelId="{BC3EEE20-D250-4DE7-894D-7F4F63432F2C}">
      <dsp:nvSpPr>
        <dsp:cNvPr id="0" name=""/>
        <dsp:cNvSpPr/>
      </dsp:nvSpPr>
      <dsp:spPr>
        <a:xfrm>
          <a:off x="4232076" y="302695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图片资源</a:t>
          </a:r>
        </a:p>
      </dsp:txBody>
      <dsp:txXfrm>
        <a:off x="4251343" y="3046220"/>
        <a:ext cx="1277106" cy="619286"/>
      </dsp:txXfrm>
    </dsp:sp>
    <dsp:sp modelId="{47270531-0647-454C-A076-FB3E7CB3D457}">
      <dsp:nvSpPr>
        <dsp:cNvPr id="0" name=""/>
        <dsp:cNvSpPr/>
      </dsp:nvSpPr>
      <dsp:spPr>
        <a:xfrm rot="4099285">
          <a:off x="1414738" y="3057610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3036562"/>
        <a:ext cx="71231" cy="71231"/>
      </dsp:txXfrm>
    </dsp:sp>
    <dsp:sp modelId="{95B4AF38-1E50-4B98-918A-F683F5551CAD}">
      <dsp:nvSpPr>
        <dsp:cNvPr id="0" name=""/>
        <dsp:cNvSpPr/>
      </dsp:nvSpPr>
      <dsp:spPr>
        <a:xfrm>
          <a:off x="2390179" y="340519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脚本资源</a:t>
          </a:r>
        </a:p>
      </dsp:txBody>
      <dsp:txXfrm>
        <a:off x="2409446" y="3424466"/>
        <a:ext cx="1277106" cy="619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951BA43-FC92-407B-8434-4896757AF104}" type="datetimeFigureOut">
              <a:rPr lang="zh-CN" altLang="en-US"/>
              <a:pPr>
                <a:defRPr/>
              </a:pPr>
              <a:t>2018/1/16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2B2E5D3C-B778-4F5A-9C13-A9D0E55B5B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24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CB8B5807-17D2-46B1-87F5-CE18FC529DF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89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06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5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27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718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8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51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765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687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13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5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290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22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93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11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3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05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463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550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01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2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222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028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771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352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9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003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14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21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84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5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84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66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03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80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277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33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82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128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414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874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765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38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527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785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6820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863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4910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1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6023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664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57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007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39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662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227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54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0330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3520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7601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1602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8801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873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942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27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7131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6678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86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388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2187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1349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584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484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1741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533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96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07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7119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699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5168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5752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4049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3828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438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2A954D85-5049-469F-B198-7327E87CA2F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109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8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86F7C-AA7E-48CB-AA57-D2E8CAD890D0}" type="datetimeFigureOut">
              <a:rPr lang="zh-CN" altLang="en-US"/>
              <a:pPr>
                <a:defRPr/>
              </a:pPr>
              <a:t>2018/1/16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A8158-67CF-489B-AEC5-D19F495137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10EA6-1403-4078-BA36-7ED791250862}" type="datetimeFigureOut">
              <a:rPr lang="zh-CN" altLang="en-US"/>
              <a:pPr>
                <a:defRPr/>
              </a:pPr>
              <a:t>2018/1/16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F08E2-0910-41AE-9EFE-2EC110B08D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7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9E68B-9E3F-4FF0-A4C3-320154148CF5}" type="datetimeFigureOut">
              <a:rPr lang="zh-CN" altLang="en-US"/>
              <a:pPr>
                <a:defRPr/>
              </a:pPr>
              <a:t>2018/1/16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DCF1-B32F-477E-9794-D13255E048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6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56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0008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-20638"/>
            <a:ext cx="17049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8"/>
          <p:cNvSpPr>
            <a:spLocks noChangeArrowheads="1"/>
          </p:cNvSpPr>
          <p:nvPr userDrawn="1"/>
        </p:nvSpPr>
        <p:spPr bwMode="auto">
          <a:xfrm>
            <a:off x="6477000" y="1762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</a:rPr>
              <a:t>参考文献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8564563" y="258763"/>
            <a:ext cx="184150" cy="1381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329613" y="258763"/>
            <a:ext cx="182562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7838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6130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62635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83463" y="258763"/>
            <a:ext cx="184150" cy="1381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72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52386-1701-49C2-8810-094709A2DCDB}" type="datetimeFigureOut">
              <a:rPr lang="zh-CN" altLang="en-US"/>
              <a:pPr>
                <a:defRPr/>
              </a:pPr>
              <a:t>2018/1/16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BEC0B7F-EF34-4F1C-87CA-51F8506DCC0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flyFreeZn/p/4073655.html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iaoxuefeng.com/wiki/0013739516305929606dd18361248578c67b8067c8c017b000" TargetMode="External"/><Relationship Id="rId4" Type="http://schemas.openxmlformats.org/officeDocument/2006/relationships/hyperlink" Target="https://www.jianshu.com/p/cecaf172822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668338" y="187325"/>
            <a:ext cx="34131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+mn-ea"/>
                <a:ea typeface="+mn-ea"/>
              </a:rPr>
              <a:t>浙江大学城市学院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-320768" y="1362240"/>
            <a:ext cx="5529262" cy="6771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《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保卫萝卜</a:t>
            </a: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》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仿制版</a:t>
            </a: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781332" y="2151425"/>
            <a:ext cx="33250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400" b="1" dirty="0"/>
              <a:t>2017</a:t>
            </a:r>
            <a:r>
              <a:rPr lang="zh-CN" altLang="en-US" sz="1400" b="1" dirty="0"/>
              <a:t>级软件工程</a:t>
            </a:r>
            <a:r>
              <a:rPr lang="en-US" altLang="zh-CN" sz="1400" b="1" dirty="0"/>
              <a:t>G01</a:t>
            </a:r>
            <a:r>
              <a:rPr lang="zh-CN" altLang="en-US" sz="1400" b="1" dirty="0"/>
              <a:t>小组</a:t>
            </a:r>
            <a:r>
              <a:rPr lang="en-US" altLang="zh-CN" sz="1400" b="1" dirty="0"/>
              <a:t>	</a:t>
            </a:r>
            <a:r>
              <a:rPr lang="zh-CN" altLang="en-US" sz="1400" b="1" dirty="0"/>
              <a:t>项目最终评审</a:t>
            </a:r>
            <a:endParaRPr lang="en-US" altLang="zh-CN" sz="1400" b="1" dirty="0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52525" y="2789238"/>
            <a:ext cx="2371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答辩学生：潘笑天</a:t>
            </a: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136650" y="3455988"/>
            <a:ext cx="2370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答辩小组：</a:t>
            </a:r>
            <a:r>
              <a:rPr lang="en-US" altLang="zh-CN" sz="1600" dirty="0"/>
              <a:t>SE17G01</a:t>
            </a:r>
            <a:endParaRPr lang="zh-CN" altLang="en-US" sz="1600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152525" y="4098925"/>
            <a:ext cx="3070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答辩时间：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0" y="2168525"/>
            <a:ext cx="396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856089" y="3430048"/>
            <a:ext cx="216000" cy="358503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3" name="Freeform 36"/>
          <p:cNvSpPr>
            <a:spLocks noEditPoints="1" noChangeArrowheads="1"/>
          </p:cNvSpPr>
          <p:nvPr/>
        </p:nvSpPr>
        <p:spPr bwMode="auto">
          <a:xfrm>
            <a:off x="825500" y="4125913"/>
            <a:ext cx="271463" cy="271462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25" name="Freeform 25"/>
          <p:cNvSpPr>
            <a:spLocks noEditPoints="1" noChangeArrowheads="1"/>
          </p:cNvSpPr>
          <p:nvPr/>
        </p:nvSpPr>
        <p:spPr bwMode="auto">
          <a:xfrm>
            <a:off x="863600" y="2774950"/>
            <a:ext cx="217488" cy="314325"/>
          </a:xfrm>
          <a:custGeom>
            <a:avLst/>
            <a:gdLst>
              <a:gd name="T0" fmla="*/ 21 w 78"/>
              <a:gd name="T1" fmla="*/ 36 h 112"/>
              <a:gd name="T2" fmla="*/ 21 w 78"/>
              <a:gd name="T3" fmla="*/ 11 h 112"/>
              <a:gd name="T4" fmla="*/ 58 w 78"/>
              <a:gd name="T5" fmla="*/ 11 h 112"/>
              <a:gd name="T6" fmla="*/ 57 w 78"/>
              <a:gd name="T7" fmla="*/ 36 h 112"/>
              <a:gd name="T8" fmla="*/ 53 w 78"/>
              <a:gd name="T9" fmla="*/ 47 h 112"/>
              <a:gd name="T10" fmla="*/ 39 w 78"/>
              <a:gd name="T11" fmla="*/ 53 h 112"/>
              <a:gd name="T12" fmla="*/ 39 w 78"/>
              <a:gd name="T13" fmla="*/ 53 h 112"/>
              <a:gd name="T14" fmla="*/ 26 w 78"/>
              <a:gd name="T15" fmla="*/ 47 h 112"/>
              <a:gd name="T16" fmla="*/ 21 w 78"/>
              <a:gd name="T17" fmla="*/ 36 h 112"/>
              <a:gd name="T18" fmla="*/ 13 w 78"/>
              <a:gd name="T19" fmla="*/ 107 h 112"/>
              <a:gd name="T20" fmla="*/ 67 w 78"/>
              <a:gd name="T21" fmla="*/ 107 h 112"/>
              <a:gd name="T22" fmla="*/ 64 w 78"/>
              <a:gd name="T23" fmla="*/ 112 h 112"/>
              <a:gd name="T24" fmla="*/ 16 w 78"/>
              <a:gd name="T25" fmla="*/ 112 h 112"/>
              <a:gd name="T26" fmla="*/ 13 w 78"/>
              <a:gd name="T27" fmla="*/ 107 h 112"/>
              <a:gd name="T28" fmla="*/ 70 w 78"/>
              <a:gd name="T29" fmla="*/ 67 h 112"/>
              <a:gd name="T30" fmla="*/ 76 w 78"/>
              <a:gd name="T31" fmla="*/ 90 h 112"/>
              <a:gd name="T32" fmla="*/ 68 w 78"/>
              <a:gd name="T33" fmla="*/ 103 h 112"/>
              <a:gd name="T34" fmla="*/ 66 w 78"/>
              <a:gd name="T35" fmla="*/ 103 h 112"/>
              <a:gd name="T36" fmla="*/ 66 w 78"/>
              <a:gd name="T37" fmla="*/ 72 h 112"/>
              <a:gd name="T38" fmla="*/ 42 w 78"/>
              <a:gd name="T39" fmla="*/ 72 h 112"/>
              <a:gd name="T40" fmla="*/ 49 w 78"/>
              <a:gd name="T41" fmla="*/ 56 h 112"/>
              <a:gd name="T42" fmla="*/ 51 w 78"/>
              <a:gd name="T43" fmla="*/ 54 h 112"/>
              <a:gd name="T44" fmla="*/ 65 w 78"/>
              <a:gd name="T45" fmla="*/ 57 h 112"/>
              <a:gd name="T46" fmla="*/ 66 w 78"/>
              <a:gd name="T47" fmla="*/ 57 h 112"/>
              <a:gd name="T48" fmla="*/ 66 w 78"/>
              <a:gd name="T49" fmla="*/ 58 h 112"/>
              <a:gd name="T50" fmla="*/ 70 w 78"/>
              <a:gd name="T51" fmla="*/ 67 h 112"/>
              <a:gd name="T52" fmla="*/ 70 w 78"/>
              <a:gd name="T53" fmla="*/ 67 h 112"/>
              <a:gd name="T54" fmla="*/ 14 w 78"/>
              <a:gd name="T55" fmla="*/ 103 h 112"/>
              <a:gd name="T56" fmla="*/ 11 w 78"/>
              <a:gd name="T57" fmla="*/ 103 h 112"/>
              <a:gd name="T58" fmla="*/ 3 w 78"/>
              <a:gd name="T59" fmla="*/ 90 h 112"/>
              <a:gd name="T60" fmla="*/ 9 w 78"/>
              <a:gd name="T61" fmla="*/ 67 h 112"/>
              <a:gd name="T62" fmla="*/ 14 w 78"/>
              <a:gd name="T63" fmla="*/ 58 h 112"/>
              <a:gd name="T64" fmla="*/ 14 w 78"/>
              <a:gd name="T65" fmla="*/ 57 h 112"/>
              <a:gd name="T66" fmla="*/ 14 w 78"/>
              <a:gd name="T67" fmla="*/ 57 h 112"/>
              <a:gd name="T68" fmla="*/ 28 w 78"/>
              <a:gd name="T69" fmla="*/ 54 h 112"/>
              <a:gd name="T70" fmla="*/ 30 w 78"/>
              <a:gd name="T71" fmla="*/ 56 h 112"/>
              <a:gd name="T72" fmla="*/ 38 w 78"/>
              <a:gd name="T73" fmla="*/ 72 h 112"/>
              <a:gd name="T74" fmla="*/ 14 w 78"/>
              <a:gd name="T75" fmla="*/ 72 h 112"/>
              <a:gd name="T76" fmla="*/ 14 w 78"/>
              <a:gd name="T77" fmla="*/ 103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8"/>
              <a:gd name="T118" fmla="*/ 0 h 112"/>
              <a:gd name="T119" fmla="*/ 78 w 78"/>
              <a:gd name="T120" fmla="*/ 112 h 11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pic>
        <p:nvPicPr>
          <p:cNvPr id="3" name="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5255670"/>
            <a:ext cx="487363" cy="487363"/>
          </a:xfrm>
          <a:prstGeom prst="rect">
            <a:avLst/>
          </a:prstGeom>
        </p:spPr>
      </p:pic>
      <p:pic>
        <p:nvPicPr>
          <p:cNvPr id="18" name="图片 9">
            <a:extLst>
              <a:ext uri="{FF2B5EF4-FFF2-40B4-BE49-F238E27FC236}">
                <a16:creationId xmlns:a16="http://schemas.microsoft.com/office/drawing/2014/main" id="{F048FA7D-69C1-4023-A05E-CB48B737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66688"/>
            <a:ext cx="4111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F9A84E-67B3-4F48-B85F-CE83CAEC76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311574"/>
            <a:ext cx="778440" cy="77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5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4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32" grpId="0" animBg="1"/>
      <p:bldP spid="2" grpId="0"/>
      <p:bldP spid="3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保卫萝卜">
            <a:extLst>
              <a:ext uri="{FF2B5EF4-FFF2-40B4-BE49-F238E27FC236}">
                <a16:creationId xmlns:a16="http://schemas.microsoft.com/office/drawing/2014/main" id="{E3FA8A38-0D94-4B49-9A46-542B9090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392" y="1049168"/>
            <a:ext cx="4596472" cy="30451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</p:spTree>
    <p:extLst>
      <p:ext uri="{BB962C8B-B14F-4D97-AF65-F5344CB8AC3E}">
        <p14:creationId xmlns:p14="http://schemas.microsoft.com/office/powerpoint/2010/main" val="143761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  <p:pic>
        <p:nvPicPr>
          <p:cNvPr id="1026" name="Picture 2" descr="“植物大战僵尸”的图片搜索结果">
            <a:extLst>
              <a:ext uri="{FF2B5EF4-FFF2-40B4-BE49-F238E27FC236}">
                <a16:creationId xmlns:a16="http://schemas.microsoft.com/office/drawing/2014/main" id="{9D7C2EF9-380C-43D3-B5DD-A5CC944F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" b="2728"/>
          <a:stretch/>
        </p:blipFill>
        <p:spPr bwMode="auto">
          <a:xfrm>
            <a:off x="3449171" y="1118551"/>
            <a:ext cx="4007223" cy="29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5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900279" y="2279361"/>
            <a:ext cx="182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3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6" name="图片 5" descr="图片包含 电路, 电子产品&#10;&#10;已生成高可信度的说明">
            <a:extLst>
              <a:ext uri="{FF2B5EF4-FFF2-40B4-BE49-F238E27FC236}">
                <a16:creationId xmlns:a16="http://schemas.microsoft.com/office/drawing/2014/main" id="{91223B76-A361-472A-B69F-9C4524FC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13371"/>
          <a:stretch/>
        </p:blipFill>
        <p:spPr>
          <a:xfrm>
            <a:off x="3247465" y="1215181"/>
            <a:ext cx="4363570" cy="29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8E7063-2AC1-4E22-9BF4-FCB402C812FC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我们想做的样子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AA748D-A854-40C2-B66F-F46B1B50246D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14474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165AB9-9211-4D4B-9471-1F21DCDD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F8F65A-7624-425D-AA5F-EBC26947A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A3F386-839B-409A-819B-6BD9E044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82" y="1327896"/>
            <a:ext cx="5251917" cy="26259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</p:spTree>
    <p:extLst>
      <p:ext uri="{BB962C8B-B14F-4D97-AF65-F5344CB8AC3E}">
        <p14:creationId xmlns:p14="http://schemas.microsoft.com/office/powerpoint/2010/main" val="79220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A122E-22BC-48A8-B847-4F9EE4FE3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327896"/>
            <a:ext cx="5230906" cy="26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val="109402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CEEEB-148A-41AD-AD97-1A67DF64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84" y="605156"/>
            <a:ext cx="3029267" cy="41782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495DB3-01AA-494B-9212-F59B12EDB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43805" y="482599"/>
            <a:ext cx="3248627" cy="4178300"/>
          </a:xfrm>
          <a:prstGeom prst="rect">
            <a:avLst/>
          </a:prstGeom>
        </p:spPr>
      </p:pic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1568450" y="2275680"/>
            <a:ext cx="2765425" cy="963613"/>
            <a:chOff x="219753" y="1976522"/>
            <a:chExt cx="2765362" cy="964005"/>
          </a:xfrm>
        </p:grpSpPr>
        <p:sp>
          <p:nvSpPr>
            <p:cNvPr id="35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1980251" y="1976522"/>
              <a:ext cx="1004864" cy="5844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5276571" y="1659731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计划</a:t>
            </a: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801908" y="1586706"/>
            <a:ext cx="466725" cy="523875"/>
            <a:chOff x="3516783" y="2047768"/>
            <a:chExt cx="466304" cy="523220"/>
          </a:xfrm>
        </p:grpSpPr>
        <p:sp>
          <p:nvSpPr>
            <p:cNvPr id="39" name="文本框 16"/>
            <p:cNvSpPr txBox="1"/>
            <p:nvPr/>
          </p:nvSpPr>
          <p:spPr>
            <a:xfrm>
              <a:off x="3516783" y="2047768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21"/>
          <p:cNvSpPr txBox="1"/>
          <p:nvPr/>
        </p:nvSpPr>
        <p:spPr>
          <a:xfrm>
            <a:off x="5268633" y="3401219"/>
            <a:ext cx="654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总结</a:t>
            </a: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801908" y="3312319"/>
            <a:ext cx="496887" cy="523875"/>
            <a:chOff x="6073087" y="2057986"/>
            <a:chExt cx="497639" cy="523220"/>
          </a:xfrm>
        </p:grpSpPr>
        <p:sp>
          <p:nvSpPr>
            <p:cNvPr id="43" name="文本框 20"/>
            <p:cNvSpPr txBox="1"/>
            <p:nvPr/>
          </p:nvSpPr>
          <p:spPr>
            <a:xfrm>
              <a:off x="6073087" y="2057986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4"/>
          <p:cNvSpPr txBox="1"/>
          <p:nvPr/>
        </p:nvSpPr>
        <p:spPr>
          <a:xfrm>
            <a:off x="5276571" y="2239168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设计</a:t>
            </a: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801908" y="2166143"/>
            <a:ext cx="466725" cy="523875"/>
            <a:chOff x="3516783" y="2627150"/>
            <a:chExt cx="466304" cy="523220"/>
          </a:xfrm>
        </p:grpSpPr>
        <p:sp>
          <p:nvSpPr>
            <p:cNvPr id="47" name="文本框 23"/>
            <p:cNvSpPr txBox="1"/>
            <p:nvPr/>
          </p:nvSpPr>
          <p:spPr>
            <a:xfrm>
              <a:off x="3516783" y="2627150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30"/>
          <p:cNvSpPr txBox="1"/>
          <p:nvPr/>
        </p:nvSpPr>
        <p:spPr>
          <a:xfrm>
            <a:off x="5276571" y="2812256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实现</a:t>
            </a: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4801908" y="2739231"/>
            <a:ext cx="466725" cy="523875"/>
            <a:chOff x="3516783" y="3200893"/>
            <a:chExt cx="466304" cy="523220"/>
          </a:xfrm>
        </p:grpSpPr>
        <p:sp>
          <p:nvSpPr>
            <p:cNvPr id="55" name="文本框 29"/>
            <p:cNvSpPr txBox="1"/>
            <p:nvPr/>
          </p:nvSpPr>
          <p:spPr>
            <a:xfrm>
              <a:off x="3516783" y="3200893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>
            <a:cxnSpLocks/>
          </p:cNvCxnSpPr>
          <p:nvPr/>
        </p:nvCxnSpPr>
        <p:spPr>
          <a:xfrm>
            <a:off x="4563783" y="1678781"/>
            <a:ext cx="8217" cy="21574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5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614E5-6F73-45A9-B6E5-71B73DCB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8" y="482600"/>
            <a:ext cx="3060604" cy="41782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4925-037F-4FBE-937E-E95A3A99E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9" y="482599"/>
            <a:ext cx="3123279" cy="41783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9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B8F149E-9D03-4CB0-8F81-084BF9C97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15776" r="21985" b="19152"/>
          <a:stretch/>
        </p:blipFill>
        <p:spPr>
          <a:xfrm>
            <a:off x="907676" y="275665"/>
            <a:ext cx="7288305" cy="45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3864114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可行性</a:t>
            </a:r>
          </a:p>
        </p:txBody>
      </p:sp>
    </p:spTree>
    <p:extLst>
      <p:ext uri="{BB962C8B-B14F-4D97-AF65-F5344CB8AC3E}">
        <p14:creationId xmlns:p14="http://schemas.microsoft.com/office/powerpoint/2010/main" val="355251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DC60E0-36B1-42AD-AF42-83A05834981B}"/>
              </a:ext>
            </a:extLst>
          </p:cNvPr>
          <p:cNvSpPr/>
          <p:nvPr/>
        </p:nvSpPr>
        <p:spPr>
          <a:xfrm>
            <a:off x="1163170" y="904968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0BA0F1-F27D-4D59-A519-351C88D31AAE}"/>
              </a:ext>
            </a:extLst>
          </p:cNvPr>
          <p:cNvSpPr/>
          <p:nvPr/>
        </p:nvSpPr>
        <p:spPr>
          <a:xfrm>
            <a:off x="1163170" y="2481226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0EA586-2947-463E-835B-5C89C0C65B7F}"/>
              </a:ext>
            </a:extLst>
          </p:cNvPr>
          <p:cNvSpPr/>
          <p:nvPr/>
        </p:nvSpPr>
        <p:spPr>
          <a:xfrm>
            <a:off x="1163170" y="4056490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47A37A-5758-49B1-8B13-4CE2C1B23E2B}"/>
              </a:ext>
            </a:extLst>
          </p:cNvPr>
          <p:cNvSpPr/>
          <p:nvPr/>
        </p:nvSpPr>
        <p:spPr>
          <a:xfrm>
            <a:off x="3558126" y="502107"/>
            <a:ext cx="5303485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塔防游戏发展历程相对比较悠久，且当下非常热门</a:t>
            </a:r>
          </a:p>
        </p:txBody>
      </p:sp>
      <p:sp>
        <p:nvSpPr>
          <p:cNvPr id="8" name="矩形 7">
            <a:hlinkClick r:id="rId3" action="ppaction://hlinksldjump"/>
            <a:extLst>
              <a:ext uri="{FF2B5EF4-FFF2-40B4-BE49-F238E27FC236}">
                <a16:creationId xmlns:a16="http://schemas.microsoft.com/office/drawing/2014/main" id="{6BA565AE-0AB5-41F0-BA94-A0014FBAFD9F}"/>
              </a:ext>
            </a:extLst>
          </p:cNvPr>
          <p:cNvSpPr/>
          <p:nvPr/>
        </p:nvSpPr>
        <p:spPr>
          <a:xfrm>
            <a:off x="3558126" y="1146064"/>
            <a:ext cx="380413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项目实现环境成熟，相关社区活跃</a:t>
            </a:r>
            <a:endParaRPr lang="zh-CN" altLang="zh-CN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0331D1-768F-472A-A961-B269D394DA1B}"/>
              </a:ext>
            </a:extLst>
          </p:cNvPr>
          <p:cNvSpPr/>
          <p:nvPr/>
        </p:nvSpPr>
        <p:spPr>
          <a:xfrm>
            <a:off x="3558126" y="2132252"/>
            <a:ext cx="2260718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开发成本基本为零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194BCE-00F3-4CD5-B2D0-5933A86268AF}"/>
              </a:ext>
            </a:extLst>
          </p:cNvPr>
          <p:cNvSpPr/>
          <p:nvPr/>
        </p:nvSpPr>
        <p:spPr>
          <a:xfrm>
            <a:off x="3558125" y="2903345"/>
            <a:ext cx="226071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2531DD-595F-4C25-AEC7-322295412024}"/>
              </a:ext>
            </a:extLst>
          </p:cNvPr>
          <p:cNvSpPr/>
          <p:nvPr/>
        </p:nvSpPr>
        <p:spPr>
          <a:xfrm>
            <a:off x="3558125" y="4051297"/>
            <a:ext cx="2514046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塔防游戏当下非常热门</a:t>
            </a:r>
          </a:p>
        </p:txBody>
      </p:sp>
    </p:spTree>
    <p:extLst>
      <p:ext uri="{BB962C8B-B14F-4D97-AF65-F5344CB8AC3E}">
        <p14:creationId xmlns:p14="http://schemas.microsoft.com/office/powerpoint/2010/main" val="340034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A1F69C-F640-42D4-8637-24AC0166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50708"/>
              </p:ext>
            </p:extLst>
          </p:nvPr>
        </p:nvGraphicFramePr>
        <p:xfrm>
          <a:off x="811119" y="1378324"/>
          <a:ext cx="7658036" cy="32506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06264">
                  <a:extLst>
                    <a:ext uri="{9D8B030D-6E8A-4147-A177-3AD203B41FA5}">
                      <a16:colId xmlns:a16="http://schemas.microsoft.com/office/drawing/2014/main" val="1684273300"/>
                    </a:ext>
                  </a:extLst>
                </a:gridCol>
                <a:gridCol w="2534744">
                  <a:extLst>
                    <a:ext uri="{9D8B030D-6E8A-4147-A177-3AD203B41FA5}">
                      <a16:colId xmlns:a16="http://schemas.microsoft.com/office/drawing/2014/main" val="982681065"/>
                    </a:ext>
                  </a:extLst>
                </a:gridCol>
                <a:gridCol w="241046">
                  <a:extLst>
                    <a:ext uri="{9D8B030D-6E8A-4147-A177-3AD203B41FA5}">
                      <a16:colId xmlns:a16="http://schemas.microsoft.com/office/drawing/2014/main" val="4242915145"/>
                    </a:ext>
                  </a:extLst>
                </a:gridCol>
                <a:gridCol w="2475982">
                  <a:extLst>
                    <a:ext uri="{9D8B030D-6E8A-4147-A177-3AD203B41FA5}">
                      <a16:colId xmlns:a16="http://schemas.microsoft.com/office/drawing/2014/main" val="1684519686"/>
                    </a:ext>
                  </a:extLst>
                </a:gridCol>
              </a:tblGrid>
              <a:tr h="402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解决方案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优势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gridSpan="2">
                  <a:txBody>
                    <a:bodyPr/>
                    <a:lstStyle/>
                    <a:p>
                      <a:r>
                        <a:rPr lang="zh-CN" altLang="en-US" sz="1800" dirty="0"/>
                        <a:t>劣势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劣势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extLst>
                  <a:ext uri="{0D108BD9-81ED-4DB2-BD59-A6C34878D82A}">
                    <a16:rowId xmlns:a16="http://schemas.microsoft.com/office/drawing/2014/main" val="1825791719"/>
                  </a:ext>
                </a:extLst>
              </a:tr>
              <a:tr h="16997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不使用游戏引擎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游戏可以设计的比较自由，可以对游戏制作有更深层的理解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设计游戏框架工作量很大，对编程能力要求较高。且现代游戏的制作，往往依靠游戏引擎，此方案不一定能了解到流行的游戏制作程序。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922673"/>
                  </a:ext>
                </a:extLst>
              </a:tr>
              <a:tr h="10535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使用游戏引擎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游戏代码量大幅下降，且产出游戏质量高很多，能够更好的理解基本的游戏制作流程。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具有较高的学习成本，需要掌握游戏引擎的基本使用方法。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3846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602033" y="56986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游戏引擎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pic>
        <p:nvPicPr>
          <p:cNvPr id="14" name="图形 13" descr="选中标记">
            <a:extLst>
              <a:ext uri="{FF2B5EF4-FFF2-40B4-BE49-F238E27FC236}">
                <a16:creationId xmlns:a16="http://schemas.microsoft.com/office/drawing/2014/main" id="{7D9C23D6-FA3F-46FE-A43B-4D094E415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252380" y="1882588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8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453745" y="40849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美术资源？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1360E9-74B5-4FF7-B825-35AA8B4C3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69246"/>
              </p:ext>
            </p:extLst>
          </p:nvPr>
        </p:nvGraphicFramePr>
        <p:xfrm>
          <a:off x="987773" y="1097736"/>
          <a:ext cx="7168453" cy="357511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89164">
                  <a:extLst>
                    <a:ext uri="{9D8B030D-6E8A-4147-A177-3AD203B41FA5}">
                      <a16:colId xmlns:a16="http://schemas.microsoft.com/office/drawing/2014/main" val="2589463073"/>
                    </a:ext>
                  </a:extLst>
                </a:gridCol>
                <a:gridCol w="2389164">
                  <a:extLst>
                    <a:ext uri="{9D8B030D-6E8A-4147-A177-3AD203B41FA5}">
                      <a16:colId xmlns:a16="http://schemas.microsoft.com/office/drawing/2014/main" val="1679111085"/>
                    </a:ext>
                  </a:extLst>
                </a:gridCol>
                <a:gridCol w="2390125">
                  <a:extLst>
                    <a:ext uri="{9D8B030D-6E8A-4147-A177-3AD203B41FA5}">
                      <a16:colId xmlns:a16="http://schemas.microsoft.com/office/drawing/2014/main" val="1969036183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解决方案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2921138860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自行设计美术资源，或者修改网上的美术资源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可以设计出更契合游戏主题的美术资源。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工作量极大，项目时间不允许。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06374621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购买资源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能获得质量较高的资源，同时资源会比较契合游戏主题。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需要消耗资金。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10675085"/>
                  </a:ext>
                </a:extLst>
              </a:tr>
              <a:tr h="130004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使用免费的美术资源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以学习研究的名义，不用于商业用途，借用现成的美术资源。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不一定能契合游戏的主题，完美结合我们的场景。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384360592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F921E5C4-0868-4B9F-B20B-E32C5B4A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884391" y="3523128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4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533895" y="26730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游戏平台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2E937E-25A4-4444-BBB1-1870EE95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27062"/>
              </p:ext>
            </p:extLst>
          </p:nvPr>
        </p:nvGraphicFramePr>
        <p:xfrm>
          <a:off x="823630" y="952930"/>
          <a:ext cx="7496737" cy="38404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98577">
                  <a:extLst>
                    <a:ext uri="{9D8B030D-6E8A-4147-A177-3AD203B41FA5}">
                      <a16:colId xmlns:a16="http://schemas.microsoft.com/office/drawing/2014/main" val="3783117907"/>
                    </a:ext>
                  </a:extLst>
                </a:gridCol>
                <a:gridCol w="2498577">
                  <a:extLst>
                    <a:ext uri="{9D8B030D-6E8A-4147-A177-3AD203B41FA5}">
                      <a16:colId xmlns:a16="http://schemas.microsoft.com/office/drawing/2014/main" val="345857907"/>
                    </a:ext>
                  </a:extLst>
                </a:gridCol>
                <a:gridCol w="2499583">
                  <a:extLst>
                    <a:ext uri="{9D8B030D-6E8A-4147-A177-3AD203B41FA5}">
                      <a16:colId xmlns:a16="http://schemas.microsoft.com/office/drawing/2014/main" val="1585483212"/>
                    </a:ext>
                  </a:extLst>
                </a:gridCol>
              </a:tblGrid>
              <a:tr h="192723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解决方案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901156878"/>
                  </a:ext>
                </a:extLst>
              </a:tr>
              <a:tr h="77089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Windows</a:t>
                      </a:r>
                      <a:r>
                        <a:rPr lang="zh-CN" altLang="en-US" sz="1800" kern="100">
                          <a:effectLst/>
                        </a:rPr>
                        <a:t>（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端）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游戏受众面广泛且硬件性能强大。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游戏定位是休闲游戏，制作在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端降低了其便携性，用户没法随时随地玩。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2270577443"/>
                  </a:ext>
                </a:extLst>
              </a:tr>
              <a:tr h="963615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强大的跨平台性。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项目组成员没有人接触过</a:t>
                      </a: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开发，学习成本过高。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端硬件条件较弱。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500217513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Android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自由免费，受限制少，开发成本低，受众面广。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可移植性低。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106669056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IOS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无明显优势。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可移植性最低，开发成本高。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3439216347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42A2E642-112A-4302-8D13-C977BD6D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1627090" y="3724835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87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DC7582-975F-497E-AF05-D235CAF9F590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307559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2B11CA-73E9-433D-AF9E-B6D618B51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16" y="1473303"/>
            <a:ext cx="7286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3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B1490-3342-489C-A80A-4DECEE02E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823531"/>
            <a:ext cx="8178799" cy="34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E550F2-DF84-4A1C-831E-2DD5317BECFA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一个小小的挑战</a:t>
            </a:r>
          </a:p>
        </p:txBody>
      </p:sp>
    </p:spTree>
    <p:extLst>
      <p:ext uri="{BB962C8B-B14F-4D97-AF65-F5344CB8AC3E}">
        <p14:creationId xmlns:p14="http://schemas.microsoft.com/office/powerpoint/2010/main" val="2340704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131553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TWO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模块介绍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21643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/>
              <a:t>业务流程图</a:t>
            </a:r>
            <a:r>
              <a:rPr lang="en-US" altLang="zh-CN" sz="2000" dirty="0"/>
              <a:t>/HIPO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界面设计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关键算法设计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70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PAD/PDL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8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BAC16E-7E0F-4118-942C-75EF6745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38" y="842645"/>
            <a:ext cx="4796666" cy="345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446FAC-A83C-459E-81E6-1A585AA17E2C}"/>
              </a:ext>
            </a:extLst>
          </p:cNvPr>
          <p:cNvSpPr txBox="1"/>
          <p:nvPr/>
        </p:nvSpPr>
        <p:spPr>
          <a:xfrm>
            <a:off x="6339948" y="1497356"/>
            <a:ext cx="677108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/>
              <a:t>业务流程图</a:t>
            </a:r>
          </a:p>
        </p:txBody>
      </p:sp>
    </p:spTree>
    <p:extLst>
      <p:ext uri="{BB962C8B-B14F-4D97-AF65-F5344CB8AC3E}">
        <p14:creationId xmlns:p14="http://schemas.microsoft.com/office/powerpoint/2010/main" val="4271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实体</a:t>
            </a:r>
          </a:p>
        </p:txBody>
      </p:sp>
    </p:spTree>
    <p:extLst>
      <p:ext uri="{BB962C8B-B14F-4D97-AF65-F5344CB8AC3E}">
        <p14:creationId xmlns:p14="http://schemas.microsoft.com/office/powerpoint/2010/main" val="3832391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08596AD-A7C7-4A4C-AD7D-96F320E8F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890917"/>
              </p:ext>
            </p:extLst>
          </p:nvPr>
        </p:nvGraphicFramePr>
        <p:xfrm>
          <a:off x="1199269" y="254382"/>
          <a:ext cx="7251807" cy="450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349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615923-771D-44CE-8D7C-BC0277BCADE7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防御塔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C3C015-3D95-411B-A88B-58D3BBAF5C05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子弹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E334A-9694-4C5B-9A97-B36605B355A7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怪兽</a:t>
            </a:r>
          </a:p>
        </p:txBody>
      </p:sp>
    </p:spTree>
    <p:extLst>
      <p:ext uri="{BB962C8B-B14F-4D97-AF65-F5344CB8AC3E}">
        <p14:creationId xmlns:p14="http://schemas.microsoft.com/office/powerpoint/2010/main" val="267540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逻辑模型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资源管理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事件处理</a:t>
            </a:r>
          </a:p>
        </p:txBody>
      </p:sp>
    </p:spTree>
    <p:extLst>
      <p:ext uri="{BB962C8B-B14F-4D97-AF65-F5344CB8AC3E}">
        <p14:creationId xmlns:p14="http://schemas.microsoft.com/office/powerpoint/2010/main" val="356154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648497-1077-4A21-B66D-1E5F1F1BE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539176"/>
            <a:ext cx="8178799" cy="2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6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</p:spTree>
    <p:extLst>
      <p:ext uri="{BB962C8B-B14F-4D97-AF65-F5344CB8AC3E}">
        <p14:creationId xmlns:p14="http://schemas.microsoft.com/office/powerpoint/2010/main" val="320196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4069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FBC81-9FE8-473D-9CF0-219077040247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8DE1D-4383-4C4B-96D9-551A6E0B7750}"/>
              </a:ext>
            </a:extLst>
          </p:cNvPr>
          <p:cNvSpPr txBox="1"/>
          <p:nvPr/>
        </p:nvSpPr>
        <p:spPr>
          <a:xfrm>
            <a:off x="3248560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但有一些问题</a:t>
            </a:r>
          </a:p>
        </p:txBody>
      </p:sp>
    </p:spTree>
    <p:extLst>
      <p:ext uri="{BB962C8B-B14F-4D97-AF65-F5344CB8AC3E}">
        <p14:creationId xmlns:p14="http://schemas.microsoft.com/office/powerpoint/2010/main" val="30032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计划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091877" cy="3083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ONE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原型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需求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可行性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EBF9A4-6940-4688-AD26-F22F79520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490161-983F-4641-91E5-8690058D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r="4042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656F63-B654-4E52-8D83-BECBB00471CB}"/>
              </a:ext>
            </a:extLst>
          </p:cNvPr>
          <p:cNvSpPr txBox="1"/>
          <p:nvPr/>
        </p:nvSpPr>
        <p:spPr>
          <a:xfrm>
            <a:off x="6205455" y="11129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编辑器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9BACF09-2061-4585-AC7D-C8E4F0D65584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7607E-5072-4B0F-AEA1-E95F1E4BC822}"/>
              </a:ext>
            </a:extLst>
          </p:cNvPr>
          <p:cNvSpPr txBox="1"/>
          <p:nvPr/>
        </p:nvSpPr>
        <p:spPr>
          <a:xfrm>
            <a:off x="1233852" y="3699219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61B0546-FDD7-4620-B9C6-A63AF207E5A4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1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4C49E5F-A61D-4658-824D-4690F8D1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3" y="1313423"/>
            <a:ext cx="6378012" cy="31890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850D19-86DE-43C5-ACDE-8CF95C5F1C88}"/>
              </a:ext>
            </a:extLst>
          </p:cNvPr>
          <p:cNvSpPr/>
          <p:nvPr/>
        </p:nvSpPr>
        <p:spPr>
          <a:xfrm>
            <a:off x="3489011" y="400803"/>
            <a:ext cx="2165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3005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626023-98C0-408A-840D-2AE99F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30236"/>
            <a:ext cx="8178799" cy="28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4A8F1-391E-46EB-AF44-90CB12E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" t="-9910" r="-19052" b="-27992"/>
          <a:stretch/>
        </p:blipFill>
        <p:spPr>
          <a:xfrm>
            <a:off x="154641" y="-103492"/>
            <a:ext cx="7174006" cy="4054288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6F0382-E8B5-4161-88A3-8343252F0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1E6A1C-2839-4919-B41A-76EE350E5BEB}"/>
              </a:ext>
            </a:extLst>
          </p:cNvPr>
          <p:cNvSpPr txBox="1"/>
          <p:nvPr/>
        </p:nvSpPr>
        <p:spPr>
          <a:xfrm>
            <a:off x="6618862" y="8802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133438-6AB1-4762-958F-7E2AC9525348}"/>
              </a:ext>
            </a:extLst>
          </p:cNvPr>
          <p:cNvSpPr/>
          <p:nvPr/>
        </p:nvSpPr>
        <p:spPr>
          <a:xfrm rot="5400000">
            <a:off x="7130549" y="1563315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9FB86C-198E-43F1-93CD-EB239D8E36C8}"/>
              </a:ext>
            </a:extLst>
          </p:cNvPr>
          <p:cNvSpPr txBox="1"/>
          <p:nvPr/>
        </p:nvSpPr>
        <p:spPr>
          <a:xfrm>
            <a:off x="1130209" y="390366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91DE9DF-BFFF-4E01-B81D-589346800655}"/>
              </a:ext>
            </a:extLst>
          </p:cNvPr>
          <p:cNvSpPr/>
          <p:nvPr/>
        </p:nvSpPr>
        <p:spPr>
          <a:xfrm rot="16200000">
            <a:off x="1869522" y="3310494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0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CFB3B88-8EEB-4297-94C7-C4291946DEAC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28863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17E35-5382-482B-8E10-A49193815EC0}"/>
              </a:ext>
            </a:extLst>
          </p:cNvPr>
          <p:cNvSpPr txBox="1"/>
          <p:nvPr/>
        </p:nvSpPr>
        <p:spPr>
          <a:xfrm>
            <a:off x="1058770" y="586591"/>
            <a:ext cx="7026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判断怪物是否进入射程的算法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对于每个（处于攻击状态的）防御塔，对于锁定怪物的现在状态进行判断：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1.怪物仍然存活，则计算进入本帧时与锁定怪物的距离，如果大于该防御塔的攻击范围，则将该防御塔变为静止状态。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/>
              <a:t>	</a:t>
            </a:r>
            <a:r>
              <a:rPr lang="zh-CN" altLang="en-US" sz="1800" dirty="0"/>
              <a:t>2.怪物已经死亡（被移除）。则解除锁定，该防御塔直接进入静止状态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上述算法执行后，再次对于每个（处于静止状态的）防御塔，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1.计算进入本帧时与所有怪物之间的距离（平面欧几里得距离）是否小于该防御塔的攻击范围，如果判断成功，防御塔锁定该怪物，并进入攻击状态。</a:t>
            </a:r>
          </a:p>
          <a:p>
            <a:r>
              <a:rPr lang="en-US" altLang="zh-CN" sz="1800" dirty="0"/>
              <a:t>	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999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9B525F-BCCA-4BFF-B3C9-D31B7F1A45EB}"/>
              </a:ext>
            </a:extLst>
          </p:cNvPr>
          <p:cNvSpPr txBox="1"/>
          <p:nvPr/>
        </p:nvSpPr>
        <p:spPr>
          <a:xfrm>
            <a:off x="699897" y="925145"/>
            <a:ext cx="77442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怪物自动寻路算法：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1.采用SPFA最短路径搜索算法，该算法应用于完成布局后求出每个坐标距离终点的距离，怪物总是向四周距离最短的那个格子移动。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	</a:t>
            </a:r>
            <a:r>
              <a:rPr lang="zh-CN" altLang="en-US" sz="2400" dirty="0"/>
              <a:t>2.采用A*期望最小路径算法，此算法效率比较高，利用估价函数来控制怪物前进方向，但有一定几率会选择非最优策略，在1算法效率无法接受时可以采用该算法。</a:t>
            </a:r>
          </a:p>
        </p:txBody>
      </p:sp>
    </p:spTree>
    <p:extLst>
      <p:ext uri="{BB962C8B-B14F-4D97-AF65-F5344CB8AC3E}">
        <p14:creationId xmlns:p14="http://schemas.microsoft.com/office/powerpoint/2010/main" val="1270777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实现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THREE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程序清单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成果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测试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用户反馈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部署与发布</a:t>
            </a:r>
          </a:p>
        </p:txBody>
      </p:sp>
    </p:spTree>
    <p:extLst>
      <p:ext uri="{BB962C8B-B14F-4D97-AF65-F5344CB8AC3E}">
        <p14:creationId xmlns:p14="http://schemas.microsoft.com/office/powerpoint/2010/main" val="2218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5ADDD-8BE7-461E-83F3-2A02D291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83" y="377190"/>
            <a:ext cx="4571999" cy="4389120"/>
          </a:xfrm>
          <a:prstGeom prst="rect">
            <a:avLst/>
          </a:prstGeom>
        </p:spPr>
      </p:pic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975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1D9480D-E735-40A3-BE1F-25A83B4171AE}"/>
              </a:ext>
            </a:extLst>
          </p:cNvPr>
          <p:cNvSpPr txBox="1"/>
          <p:nvPr/>
        </p:nvSpPr>
        <p:spPr>
          <a:xfrm>
            <a:off x="6582492" y="1178110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命名规范</a:t>
            </a:r>
            <a:endParaRPr lang="en-US" altLang="zh-CN" sz="3200" b="1" dirty="0"/>
          </a:p>
          <a:p>
            <a:r>
              <a:rPr lang="en-US" altLang="zh-CN" sz="3200" b="1" dirty="0"/>
              <a:t>/</a:t>
            </a:r>
          </a:p>
          <a:p>
            <a:r>
              <a:rPr lang="zh-CN" altLang="en-US" sz="3200" b="1" dirty="0"/>
              <a:t>编码规则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9EBD8B-2223-4CAD-9618-0ADB83861D7F}"/>
              </a:ext>
            </a:extLst>
          </p:cNvPr>
          <p:cNvSpPr txBox="1"/>
          <p:nvPr/>
        </p:nvSpPr>
        <p:spPr>
          <a:xfrm>
            <a:off x="6582492" y="3062739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ReSharper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3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24C4A-FBBF-4EA8-968D-8FA7B9DCE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0" b="1"/>
          <a:stretch/>
        </p:blipFill>
        <p:spPr>
          <a:xfrm>
            <a:off x="3579393" y="241299"/>
            <a:ext cx="5323307" cy="4660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034D8B-A857-4476-8BB5-CF66C98E2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8" b="-2"/>
          <a:stretch/>
        </p:blipFill>
        <p:spPr>
          <a:xfrm>
            <a:off x="241299" y="241299"/>
            <a:ext cx="3275458" cy="46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</p:spTree>
    <p:extLst>
      <p:ext uri="{BB962C8B-B14F-4D97-AF65-F5344CB8AC3E}">
        <p14:creationId xmlns:p14="http://schemas.microsoft.com/office/powerpoint/2010/main" val="3202310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2CE8F2E0-6163-4EA5-9ED3-5DE508033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284704"/>
              </p:ext>
            </p:extLst>
          </p:nvPr>
        </p:nvGraphicFramePr>
        <p:xfrm>
          <a:off x="1275229" y="4725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54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ED1033-CF91-4BB0-966C-EEFDED4B2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r="-3" b="2413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021489-5CFD-45DA-872A-4CC77AA29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8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9E18E-9D17-4F41-A9E7-6ED956D471B9}"/>
              </a:ext>
            </a:extLst>
          </p:cNvPr>
          <p:cNvSpPr txBox="1"/>
          <p:nvPr/>
        </p:nvSpPr>
        <p:spPr>
          <a:xfrm>
            <a:off x="5362275" y="1112990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脚本文件数：</a:t>
            </a:r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90B12-D7F1-4629-A01B-983452B88F83}"/>
              </a:ext>
            </a:extLst>
          </p:cNvPr>
          <p:cNvSpPr txBox="1"/>
          <p:nvPr/>
        </p:nvSpPr>
        <p:spPr>
          <a:xfrm>
            <a:off x="525878" y="3576213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代码行数：</a:t>
            </a:r>
            <a:r>
              <a:rPr lang="en-US" altLang="zh-CN" sz="3200" b="1" dirty="0"/>
              <a:t>12176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7185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</p:spTree>
    <p:extLst>
      <p:ext uri="{BB962C8B-B14F-4D97-AF65-F5344CB8AC3E}">
        <p14:creationId xmlns:p14="http://schemas.microsoft.com/office/powerpoint/2010/main" val="40658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</p:spTree>
    <p:extLst>
      <p:ext uri="{BB962C8B-B14F-4D97-AF65-F5344CB8AC3E}">
        <p14:creationId xmlns:p14="http://schemas.microsoft.com/office/powerpoint/2010/main" val="40827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大家完成了吗？</a:t>
            </a:r>
          </a:p>
        </p:txBody>
      </p:sp>
    </p:spTree>
    <p:extLst>
      <p:ext uri="{BB962C8B-B14F-4D97-AF65-F5344CB8AC3E}">
        <p14:creationId xmlns:p14="http://schemas.microsoft.com/office/powerpoint/2010/main" val="17087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269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9C8AF7-CC6A-40EF-AB88-EB10D413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8" y="1307754"/>
            <a:ext cx="5257047" cy="2523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F7B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179772-186B-4C3F-8F9A-64BD04BE982E}"/>
              </a:ext>
            </a:extLst>
          </p:cNvPr>
          <p:cNvSpPr txBox="1"/>
          <p:nvPr/>
        </p:nvSpPr>
        <p:spPr>
          <a:xfrm>
            <a:off x="6696295" y="2030836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悲催的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单元测试</a:t>
            </a:r>
          </a:p>
        </p:txBody>
      </p:sp>
    </p:spTree>
    <p:extLst>
      <p:ext uri="{BB962C8B-B14F-4D97-AF65-F5344CB8AC3E}">
        <p14:creationId xmlns:p14="http://schemas.microsoft.com/office/powerpoint/2010/main" val="217973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UI</a:t>
            </a:r>
            <a:r>
              <a:rPr lang="zh-CN" altLang="en-US" sz="3200" b="1" dirty="0"/>
              <a:t>界面集成测试</a:t>
            </a:r>
          </a:p>
        </p:txBody>
      </p:sp>
    </p:spTree>
    <p:extLst>
      <p:ext uri="{BB962C8B-B14F-4D97-AF65-F5344CB8AC3E}">
        <p14:creationId xmlns:p14="http://schemas.microsoft.com/office/powerpoint/2010/main" val="25717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1665595" y="2279362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安卓端的测试工具</a:t>
            </a:r>
            <a:r>
              <a:rPr lang="en-US" altLang="zh-CN" sz="3200" b="1" dirty="0"/>
              <a:t>——Monkey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22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系统测试</a:t>
            </a:r>
          </a:p>
        </p:txBody>
      </p:sp>
    </p:spTree>
    <p:extLst>
      <p:ext uri="{BB962C8B-B14F-4D97-AF65-F5344CB8AC3E}">
        <p14:creationId xmlns:p14="http://schemas.microsoft.com/office/powerpoint/2010/main" val="30080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151043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9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479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4375 0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 0.149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F1E5C-44C1-4648-A9A0-63BC6AE8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441232"/>
            <a:ext cx="7524750" cy="1343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904043-CFA5-4B9D-AB56-E8751CE51BC3}"/>
              </a:ext>
            </a:extLst>
          </p:cNvPr>
          <p:cNvSpPr txBox="1"/>
          <p:nvPr/>
        </p:nvSpPr>
        <p:spPr>
          <a:xfrm>
            <a:off x="4902782" y="185578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——</a:t>
            </a:r>
            <a:r>
              <a:rPr lang="zh-CN" altLang="en-US" sz="2000" b="1" dirty="0"/>
              <a:t>不知道哪里来的传言</a:t>
            </a:r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4B8B2-25E1-4484-9268-D90B303A4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" y="3050635"/>
            <a:ext cx="8269942" cy="4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66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9EE2213-1B6A-459A-8B15-CEF11968A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63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40082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B94031-5140-44BC-99D9-1562253F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8" b="-2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142B2-13E8-41EC-9A2B-CD4C7B05E817}"/>
              </a:ext>
            </a:extLst>
          </p:cNvPr>
          <p:cNvSpPr/>
          <p:nvPr/>
        </p:nvSpPr>
        <p:spPr>
          <a:xfrm>
            <a:off x="813547" y="786653"/>
            <a:ext cx="578224" cy="2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马赛克</a:t>
            </a:r>
          </a:p>
        </p:txBody>
      </p:sp>
    </p:spTree>
    <p:extLst>
      <p:ext uri="{BB962C8B-B14F-4D97-AF65-F5344CB8AC3E}">
        <p14:creationId xmlns:p14="http://schemas.microsoft.com/office/powerpoint/2010/main" val="1368911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9527FCEA-6143-4C5E-8C45-8AC9237ADE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702752"/>
            <a:ext cx="3135249" cy="209105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7D9F91F-72C9-4DB9-ABD0-A8180D8262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045"/>
            <a:ext cx="3135249" cy="209105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5317"/>
            <a:ext cx="5056386" cy="44234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139437-54F5-4B3C-AA1C-C42B79FC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497751"/>
            <a:ext cx="4807563" cy="4158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762AE6-9A16-4E55-A6A4-06F17C220B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8" y="482600"/>
            <a:ext cx="2223640" cy="18567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40FCD4-4F95-4A01-9AD9-17311E8A6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2827811"/>
            <a:ext cx="2891209" cy="18203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07C80-24B5-4CD8-892E-17B47CF74817}"/>
              </a:ext>
            </a:extLst>
          </p:cNvPr>
          <p:cNvSpPr txBox="1"/>
          <p:nvPr/>
        </p:nvSpPr>
        <p:spPr>
          <a:xfrm>
            <a:off x="1498632" y="228453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某位不愿意透露姓名的胡同学</a:t>
            </a:r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02540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FBA0E4-DB8A-4CC5-B7EC-BD62A962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2129974"/>
            <a:ext cx="4016088" cy="937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FAC19F-B40B-40BA-922E-46C662AB1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3194573"/>
            <a:ext cx="4907705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7007FD-12B6-44F0-A65B-A44DCBB2F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1080616"/>
            <a:ext cx="2674852" cy="922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7252B4D-9AEA-4F07-A782-FFB6C9A7C4D0}"/>
              </a:ext>
            </a:extLst>
          </p:cNvPr>
          <p:cNvSpPr/>
          <p:nvPr/>
        </p:nvSpPr>
        <p:spPr>
          <a:xfrm>
            <a:off x="3679505" y="1342730"/>
            <a:ext cx="1270747" cy="24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马赛克</a:t>
            </a:r>
          </a:p>
        </p:txBody>
      </p:sp>
    </p:spTree>
    <p:extLst>
      <p:ext uri="{BB962C8B-B14F-4D97-AF65-F5344CB8AC3E}">
        <p14:creationId xmlns:p14="http://schemas.microsoft.com/office/powerpoint/2010/main" val="672157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</p:spTree>
    <p:extLst>
      <p:ext uri="{BB962C8B-B14F-4D97-AF65-F5344CB8AC3E}">
        <p14:creationId xmlns:p14="http://schemas.microsoft.com/office/powerpoint/2010/main" val="5521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750300" y="2279362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GG……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0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E22E9D-950C-449D-8B4F-D95A81A6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40249"/>
            <a:ext cx="8178799" cy="37622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84A579-F79D-443E-A680-71C2AFFCFAF4}"/>
              </a:ext>
            </a:extLst>
          </p:cNvPr>
          <p:cNvSpPr txBox="1"/>
          <p:nvPr/>
        </p:nvSpPr>
        <p:spPr>
          <a:xfrm>
            <a:off x="3043375" y="3599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百度开发者中心</a:t>
            </a:r>
          </a:p>
        </p:txBody>
      </p:sp>
    </p:spTree>
    <p:extLst>
      <p:ext uri="{BB962C8B-B14F-4D97-AF65-F5344CB8AC3E}">
        <p14:creationId xmlns:p14="http://schemas.microsoft.com/office/powerpoint/2010/main" val="36836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79EB246-39F3-41F3-ABFD-41C67B392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1" t="13474" r="823" b="-1347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C51EFB-29B0-4419-9F56-EA8CF4C75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2599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B776DB-1A2E-491E-9363-3AABEB53402B}"/>
              </a:ext>
            </a:extLst>
          </p:cNvPr>
          <p:cNvSpPr txBox="1"/>
          <p:nvPr/>
        </p:nvSpPr>
        <p:spPr>
          <a:xfrm>
            <a:off x="6084805" y="11129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阿里豌豆荚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3CA5F9D-AC02-4421-9796-792D51954BA0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398ABF-1B92-4EC9-8367-FA1D96B851E7}"/>
              </a:ext>
            </a:extLst>
          </p:cNvPr>
          <p:cNvSpPr txBox="1"/>
          <p:nvPr/>
        </p:nvSpPr>
        <p:spPr>
          <a:xfrm>
            <a:off x="449154" y="369921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腾讯开放平台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CB05E12-8235-47FC-9517-A7959B49A56D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227936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5F0BC5-D1E2-4789-93E0-AC7286D7F5CD}"/>
              </a:ext>
            </a:extLst>
          </p:cNvPr>
          <p:cNvSpPr txBox="1"/>
          <p:nvPr/>
        </p:nvSpPr>
        <p:spPr>
          <a:xfrm>
            <a:off x="2751350" y="2279361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26626-FD04-4CFC-A6C7-D57C178E9C05}"/>
              </a:ext>
            </a:extLst>
          </p:cNvPr>
          <p:cNvSpPr/>
          <p:nvPr/>
        </p:nvSpPr>
        <p:spPr>
          <a:xfrm>
            <a:off x="4976878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36513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61A00-86E9-4C12-BDEA-814158E2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7" y="1268577"/>
            <a:ext cx="7681626" cy="35207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3BC330-BFAF-4163-8FD0-B057260C78DA}"/>
              </a:ext>
            </a:extLst>
          </p:cNvPr>
          <p:cNvSpPr txBox="1"/>
          <p:nvPr/>
        </p:nvSpPr>
        <p:spPr>
          <a:xfrm>
            <a:off x="1110749" y="269099"/>
            <a:ext cx="7302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Github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r>
              <a:rPr lang="zh-CN" altLang="en-US" sz="1800" dirty="0"/>
              <a:t>https://github.com/SE2017-G01/TowerDefense-game/releases/tag/1.0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96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总结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FOUR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剩下的事情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版本控制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团队协作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个人总结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小组评价</a:t>
            </a:r>
          </a:p>
        </p:txBody>
      </p:sp>
    </p:spTree>
    <p:extLst>
      <p:ext uri="{BB962C8B-B14F-4D97-AF65-F5344CB8AC3E}">
        <p14:creationId xmlns:p14="http://schemas.microsoft.com/office/powerpoint/2010/main" val="103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453745" y="227936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剩下的事情</a:t>
            </a:r>
          </a:p>
        </p:txBody>
      </p:sp>
    </p:spTree>
    <p:extLst>
      <p:ext uri="{BB962C8B-B14F-4D97-AF65-F5344CB8AC3E}">
        <p14:creationId xmlns:p14="http://schemas.microsoft.com/office/powerpoint/2010/main" val="36045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4129576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修复细节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D43AA-EEFF-4D57-BB98-FC6BF3050E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/>
          <a:stretch/>
        </p:blipFill>
        <p:spPr>
          <a:xfrm rot="16200000">
            <a:off x="1168842" y="-136854"/>
            <a:ext cx="1928812" cy="3051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27F4BB-B31C-4597-8582-0A9FAEF93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5" y="851571"/>
            <a:ext cx="2751058" cy="10745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BB8EEA-ABB5-486E-9BA8-C165229B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1" y="2966079"/>
            <a:ext cx="3377453" cy="1868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D561E4-3AC3-44EA-8E7B-DDF897974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11" y="3210428"/>
            <a:ext cx="2591025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加入音效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30DDB-4EA1-409D-AEBD-B45DFD6D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68" y="611832"/>
            <a:ext cx="4907705" cy="906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04F956-A41C-49CC-B510-E108868E1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3081103"/>
            <a:ext cx="2042337" cy="960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32BA17-E68C-4A1E-B76D-430E39DD1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4041306"/>
            <a:ext cx="2903472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11385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丰富内容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E900E-0D35-4421-BB11-15E21D00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4" y="367214"/>
            <a:ext cx="2640135" cy="3965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48C071-9026-4FDF-8DD7-112AB3C01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 b="13983"/>
          <a:stretch/>
        </p:blipFill>
        <p:spPr>
          <a:xfrm>
            <a:off x="5858407" y="145063"/>
            <a:ext cx="2598645" cy="2571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B03F69-3A8A-421C-A7A1-436ED126B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424" y="2864137"/>
            <a:ext cx="5822576" cy="20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4F99B5B-7B6B-442A-97F7-534B3429183E}"/>
              </a:ext>
            </a:extLst>
          </p:cNvPr>
          <p:cNvSpPr txBox="1"/>
          <p:nvPr/>
        </p:nvSpPr>
        <p:spPr>
          <a:xfrm>
            <a:off x="4159066" y="224858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Git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661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94BE7E-62A8-4A48-9B1F-AB38B9CA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8" y="345333"/>
            <a:ext cx="5300992" cy="4452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31F61C-18C0-4646-83F0-FFB6AE3212CD}"/>
              </a:ext>
            </a:extLst>
          </p:cNvPr>
          <p:cNvSpPr txBox="1"/>
          <p:nvPr/>
        </p:nvSpPr>
        <p:spPr>
          <a:xfrm>
            <a:off x="6626737" y="22770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34897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77A369-4D6A-4DC8-ACCB-538BD602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" y="1702033"/>
            <a:ext cx="5257047" cy="17348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EB7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B46345-FD29-49A0-8F00-55837D70C3D7}"/>
              </a:ext>
            </a:extLst>
          </p:cNvPr>
          <p:cNvSpPr txBox="1"/>
          <p:nvPr/>
        </p:nvSpPr>
        <p:spPr>
          <a:xfrm>
            <a:off x="136286" y="186252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master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C272D-9E0C-4C6B-8CED-3DDB4356661B}"/>
              </a:ext>
            </a:extLst>
          </p:cNvPr>
          <p:cNvSpPr txBox="1"/>
          <p:nvPr/>
        </p:nvSpPr>
        <p:spPr>
          <a:xfrm>
            <a:off x="353265" y="207308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dev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1BCD-FC1F-4CBA-8905-B2861753FAE1}"/>
              </a:ext>
            </a:extLst>
          </p:cNvPr>
          <p:cNvSpPr txBox="1"/>
          <p:nvPr/>
        </p:nvSpPr>
        <p:spPr>
          <a:xfrm>
            <a:off x="185980" y="23171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潘笑天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6F5A8C-26A5-4651-89DA-8937F4994D24}"/>
              </a:ext>
            </a:extLst>
          </p:cNvPr>
          <p:cNvSpPr txBox="1"/>
          <p:nvPr/>
        </p:nvSpPr>
        <p:spPr>
          <a:xfrm>
            <a:off x="185979" y="252767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杨嘉诚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F60BB5-E211-46CB-9BAA-B5F992321637}"/>
              </a:ext>
            </a:extLst>
          </p:cNvPr>
          <p:cNvSpPr txBox="1"/>
          <p:nvPr/>
        </p:nvSpPr>
        <p:spPr>
          <a:xfrm>
            <a:off x="192123" y="289211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倪晨攀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389093-D1F5-4F9A-895C-911AE4BCD861}"/>
              </a:ext>
            </a:extLst>
          </p:cNvPr>
          <p:cNvSpPr txBox="1"/>
          <p:nvPr/>
        </p:nvSpPr>
        <p:spPr>
          <a:xfrm>
            <a:off x="6339948" y="1394256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master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用于发布新的版本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7FDF65-2411-4089-81CE-85C3B10FACEC}"/>
              </a:ext>
            </a:extLst>
          </p:cNvPr>
          <p:cNvSpPr txBox="1"/>
          <p:nvPr/>
        </p:nvSpPr>
        <p:spPr>
          <a:xfrm>
            <a:off x="6339947" y="2143187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dev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用于开发的默认分支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03435C-7FDA-45F9-904D-0B01E0E98CBA}"/>
              </a:ext>
            </a:extLst>
          </p:cNvPr>
          <p:cNvSpPr txBox="1"/>
          <p:nvPr/>
        </p:nvSpPr>
        <p:spPr>
          <a:xfrm>
            <a:off x="6339947" y="2892119"/>
            <a:ext cx="238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每一名成员都有一个自己的开发分支，时不时合并到</a:t>
            </a:r>
            <a:r>
              <a:rPr lang="en-US" altLang="zh-CN" sz="1600" b="1" dirty="0"/>
              <a:t>dev</a:t>
            </a:r>
            <a:r>
              <a:rPr lang="zh-CN" altLang="en-US" sz="1600" b="1" dirty="0"/>
              <a:t>分支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8472-061C-4AEC-8CFB-3EFD917C1291}"/>
              </a:ext>
            </a:extLst>
          </p:cNvPr>
          <p:cNvSpPr txBox="1"/>
          <p:nvPr/>
        </p:nvSpPr>
        <p:spPr>
          <a:xfrm>
            <a:off x="3658929" y="5933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79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2633007" y="22793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个人总结与小组评价</a:t>
            </a:r>
          </a:p>
        </p:txBody>
      </p:sp>
    </p:spTree>
    <p:extLst>
      <p:ext uri="{BB962C8B-B14F-4D97-AF65-F5344CB8AC3E}">
        <p14:creationId xmlns:p14="http://schemas.microsoft.com/office/powerpoint/2010/main" val="79284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EF8993D-A40C-4A54-B9A9-38E47AAEDFFB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3578658" y="1126988"/>
            <a:ext cx="1415906" cy="4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4E1D332-F225-4DF0-84F7-40AE4BBBF53A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>
            <a:off x="3578658" y="1853483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01E09C1-E205-48B1-A303-6E2196614E97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3539510" y="2569372"/>
            <a:ext cx="1455054" cy="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62F208-BE67-40E5-AAB5-ECC62E21DBF9}"/>
              </a:ext>
            </a:extLst>
          </p:cNvPr>
          <p:cNvCxnSpPr>
            <a:cxnSpLocks/>
          </p:cNvCxnSpPr>
          <p:nvPr/>
        </p:nvCxnSpPr>
        <p:spPr bwMode="auto">
          <a:xfrm>
            <a:off x="3578657" y="609884"/>
            <a:ext cx="0" cy="389977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A69706-163F-45D0-BC53-D44BAE793E90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537582" y="2571748"/>
            <a:ext cx="104107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79201C-F960-4966-90E8-4B9B29CA7107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3578658" y="4007276"/>
            <a:ext cx="141590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E398D1B-006A-4082-BF37-2E3913D983CB}"/>
              </a:ext>
            </a:extLst>
          </p:cNvPr>
          <p:cNvCxnSpPr>
            <a:cxnSpLocks/>
          </p:cNvCxnSpPr>
          <p:nvPr/>
        </p:nvCxnSpPr>
        <p:spPr bwMode="auto">
          <a:xfrm>
            <a:off x="3578658" y="3285259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F4B424D-9528-46F6-8F4F-117DE924E321}"/>
              </a:ext>
            </a:extLst>
          </p:cNvPr>
          <p:cNvSpPr txBox="1"/>
          <p:nvPr/>
        </p:nvSpPr>
        <p:spPr>
          <a:xfrm>
            <a:off x="4994564" y="83907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起点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9D3D4C-7955-42B7-AE15-76F5004A162A}"/>
              </a:ext>
            </a:extLst>
          </p:cNvPr>
          <p:cNvSpPr txBox="1"/>
          <p:nvPr/>
        </p:nvSpPr>
        <p:spPr>
          <a:xfrm>
            <a:off x="4994564" y="1561095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终点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58E229-057C-4C93-9D20-524C6F007DD5}"/>
              </a:ext>
            </a:extLst>
          </p:cNvPr>
          <p:cNvSpPr txBox="1"/>
          <p:nvPr/>
        </p:nvSpPr>
        <p:spPr>
          <a:xfrm>
            <a:off x="4994564" y="227698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路径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6B4617-A6F1-4CED-895A-D129EFB7A86F}"/>
              </a:ext>
            </a:extLst>
          </p:cNvPr>
          <p:cNvSpPr txBox="1"/>
          <p:nvPr/>
        </p:nvSpPr>
        <p:spPr>
          <a:xfrm>
            <a:off x="4994564" y="298801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怪兽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DC5AB90-17EE-45D8-B6EA-8AD95B1D3DA6}"/>
              </a:ext>
            </a:extLst>
          </p:cNvPr>
          <p:cNvSpPr txBox="1"/>
          <p:nvPr/>
        </p:nvSpPr>
        <p:spPr>
          <a:xfrm>
            <a:off x="4994564" y="371488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防御</a:t>
            </a:r>
          </a:p>
        </p:txBody>
      </p:sp>
      <p:sp>
        <p:nvSpPr>
          <p:cNvPr id="41" name="椭圆 7">
            <a:extLst>
              <a:ext uri="{FF2B5EF4-FFF2-40B4-BE49-F238E27FC236}">
                <a16:creationId xmlns:a16="http://schemas.microsoft.com/office/drawing/2014/main" id="{F43A6894-0E26-47CA-AA1D-7F742C36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69" y="527251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3" name="椭圆 7">
            <a:extLst>
              <a:ext uri="{FF2B5EF4-FFF2-40B4-BE49-F238E27FC236}">
                <a16:creationId xmlns:a16="http://schemas.microsoft.com/office/drawing/2014/main" id="{71573D80-57ED-4698-94CC-6F4B54C5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70" y="444176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6" name="椭圆 7">
            <a:extLst>
              <a:ext uri="{FF2B5EF4-FFF2-40B4-BE49-F238E27FC236}">
                <a16:creationId xmlns:a16="http://schemas.microsoft.com/office/drawing/2014/main" id="{1A54819A-5C58-4377-AD76-B7E0D89E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094" y="248205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212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5153" y="731838"/>
            <a:ext cx="7813663" cy="4177832"/>
            <a:chOff x="1047463" y="2401888"/>
            <a:chExt cx="7102672" cy="2202938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047463" y="2401888"/>
              <a:ext cx="7102672" cy="2202938"/>
              <a:chOff x="1047463" y="2300288"/>
              <a:chExt cx="7102672" cy="2202938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86275" y="2941465"/>
                <a:ext cx="163860" cy="20958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047463" y="2300288"/>
                <a:ext cx="7008239" cy="2202938"/>
                <a:chOff x="1047463" y="2300288"/>
                <a:chExt cx="7008239" cy="2202938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047463" y="2336006"/>
                  <a:ext cx="7008239" cy="216722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162907" y="2483429"/>
              <a:ext cx="6559403" cy="20598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其实在选这门课的时候，我出现过一定的犹豫。因为在我的预支课表里面，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我们这门课并不是杨枨老师上的，但由于听说了杨老师上课的“精彩”，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我最后还是想挑战一下，选择了这门课。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杨老师的导论课和其他老师最大的不同，就是需要我们从头到位完成一个项目，从项目计划到最后的项目总结，每个部分都需要有相应的文档和成果，这对于第一次进行项目的我来说是一件非常不容易的事情，但我和我的组员一直坚持了下，一转眼已经到了最后一次总结评审，回过头来看，那些文档和代码使我们充满了成就感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在整个项目过程中，我们遇到过很多的困难，包括对新语言，新系统的不熟悉；时间不足带来的赶工；和组内成员的意见不同造成的争论等等；可谓是困难不断。但最终我们还是完成了整个项目。虽然不知道这个项目老师和同学们的评价是什么，这都是我们整个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</a:rPr>
                <a:t>G01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小组耗费了一学期心血的结果，我觉得我们已经做的很好了。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感谢这门课，更要感谢杨枨老师，让我第一次有了项目组成员的经历，我相信这份经历一定会为我将来走向社会提供重要的参考价值，谢谢。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72251" y="785511"/>
            <a:ext cx="1436433" cy="1450543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263490" y="2638655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项目总结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9" y="280988"/>
            <a:ext cx="111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1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0101" y="1192358"/>
            <a:ext cx="7431606" cy="3339977"/>
            <a:chOff x="1162907" y="2401888"/>
            <a:chExt cx="6951872" cy="2199458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51872" cy="2122489"/>
              <a:chOff x="1162907" y="2300288"/>
              <a:chExt cx="6951872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0089" y="3209860"/>
                <a:ext cx="154690" cy="142987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223703" y="2505716"/>
              <a:ext cx="5999903" cy="2095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潘笑天：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优点：作为我们小组的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PM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，对于项目十分负责，能很好的完成每个阶段的总结工作。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缺点：有时会因为自身原因导致会议没办法准时开始。布置工作的方式有待提高，有时会有一些被落下的工作没有布置。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倪晨攀：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优点：能很好及时的完成布置的任务。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缺点：对于项目的积极性不是特别高，很少主动选择承担工作任务。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15467" y="1246598"/>
            <a:ext cx="1448431" cy="1489878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267636" y="2666865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成员评价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9" y="280988"/>
            <a:ext cx="111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001888" y="1137281"/>
            <a:ext cx="7162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dirty="0"/>
              <a:t>	</a:t>
            </a:r>
            <a:r>
              <a:rPr lang="zh-CN" altLang="zh-CN" sz="1400" dirty="0"/>
              <a:t>通过这个学期的软件工程课程的学习。我个人收获非常的多，了解了软件工程的基本流程，学会了很多很多有用的软件，还基本掌握了</a:t>
            </a:r>
            <a:r>
              <a:rPr lang="en-US" altLang="zh-CN" sz="1400" dirty="0"/>
              <a:t>unity3D</a:t>
            </a:r>
            <a:r>
              <a:rPr lang="zh-CN" altLang="zh-CN" sz="1400" dirty="0"/>
              <a:t>的编码方式，懂得了怎样把一个项目从构思到最终运行维护的过程中该做那些事，同时还学习了很多方法让软件工程过程更加优化，知道了怎么编写文档，修改文档，最重要的还是我们小组的项目最终很完整的运行了起来。对于个人来说是一个里程碑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60043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       </a:t>
              </a:r>
              <a:r>
                <a:rPr lang="zh-CN" altLang="zh-CN" sz="1400" dirty="0">
                  <a:solidFill>
                    <a:schemeClr val="bg1"/>
                  </a:solidFill>
                </a:rPr>
                <a:t>对于小组成员，我觉得小组成员都非常的有责任心、有实力、有担当、办事效率很高，会议参加很积极，这对于我们项目完成来说非常重要，如果真的要说有什么缺点话，杨嘉诚个人可能因为要参加</a:t>
              </a:r>
              <a:r>
                <a:rPr lang="en-US" altLang="zh-CN" sz="1400" dirty="0">
                  <a:solidFill>
                    <a:schemeClr val="bg1"/>
                  </a:solidFill>
                </a:rPr>
                <a:t>ACM</a:t>
              </a:r>
              <a:r>
                <a:rPr lang="zh-CN" altLang="zh-CN" sz="1400" dirty="0">
                  <a:solidFill>
                    <a:schemeClr val="bg1"/>
                  </a:solidFill>
                </a:rPr>
                <a:t>竞赛，所以有一两次不能准时参加会议，但是都有提前商量更改会议时间，组长潘笑天，很有责任心，可能自己干的比较多，不是很像一个</a:t>
              </a:r>
              <a:r>
                <a:rPr lang="en-US" altLang="zh-CN" sz="1400" dirty="0">
                  <a:solidFill>
                    <a:schemeClr val="bg1"/>
                  </a:solidFill>
                </a:rPr>
                <a:t>PM</a:t>
              </a:r>
              <a:r>
                <a:rPr lang="zh-CN" altLang="zh-CN" sz="1400" dirty="0">
                  <a:solidFill>
                    <a:schemeClr val="bg1"/>
                  </a:solidFill>
                </a:rPr>
                <a:t>，包揽了</a:t>
              </a:r>
              <a:r>
                <a:rPr lang="en-US" altLang="zh-CN" sz="1400" dirty="0">
                  <a:solidFill>
                    <a:schemeClr val="bg1"/>
                  </a:solidFill>
                </a:rPr>
                <a:t>PM</a:t>
              </a:r>
              <a:r>
                <a:rPr lang="zh-CN" altLang="zh-CN" sz="1400" dirty="0">
                  <a:solidFill>
                    <a:schemeClr val="bg1"/>
                  </a:solidFill>
                </a:rPr>
                <a:t>和程序员的两份工作，少了一点领导的魄力。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160397" y="259734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个人感想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1140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倪晨攀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74810" y="1259511"/>
            <a:ext cx="679524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量变产生质变，一个工程的代码量要远多于我们平时写的那些小程序，我们不能再用原先那种随意的方式去工作，从最开始想法的形成，计划，到后来自顶向下，由粗到细的设计，然后实现时的代码规范，注释规范，以及详实的文档，不得不说</a:t>
            </a:r>
            <a:r>
              <a:rPr lang="en-US" altLang="zh-CN" dirty="0"/>
              <a:t>……</a:t>
            </a:r>
            <a:r>
              <a:rPr lang="zh-CN" altLang="zh-CN" dirty="0"/>
              <a:t>这玩意好麻烦啊，不过确实是让项目进行的更顺利了，至少没有像我</a:t>
            </a:r>
            <a:r>
              <a:rPr lang="zh-CN" altLang="en-US" dirty="0"/>
              <a:t>以前</a:t>
            </a:r>
            <a:r>
              <a:rPr lang="zh-CN" altLang="zh-CN" dirty="0"/>
              <a:t>那样反复重写过去的代码。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268414" y="2780200"/>
              <a:ext cx="6140182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   还有一个非常重要的点是团队合作，我必须承认这次的项目工作量比我预想的大很多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显然不是一个人、在一个学期内、在还有其他课的情况下，所能完成的。所幸的是这次我的小组成员都是大佬，真的太牛逼了，我比较惊讶的是，我们组没有出现任何的内部矛盾，甚至连沟通障碍都没有，总之最后项目完成地很快也很顺利，就我个人感觉我们的完成度还是比较高的。所以还是要感谢我的组员，特别的配合，而且在某些时候比我还要积极。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321924" y="2717440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个人感想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潘笑天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倪晨攀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系统测试用例设计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集成测试测试员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界面代码编写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296989" y="3631368"/>
            <a:ext cx="2046286" cy="339199"/>
            <a:chOff x="1296559" y="3631050"/>
            <a:chExt cx="2046405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296559" y="3673438"/>
              <a:ext cx="1319289" cy="2972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用户反馈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408113" y="2214725"/>
            <a:ext cx="1735137" cy="298450"/>
            <a:chOff x="1892420" y="2967382"/>
            <a:chExt cx="2313820" cy="397595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2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业务流程图</a:t>
              </a: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需求分析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8" name="组合 107"/>
          <p:cNvGrpSpPr>
            <a:grpSpLocks/>
          </p:cNvGrpSpPr>
          <p:nvPr/>
        </p:nvGrpSpPr>
        <p:grpSpPr bwMode="auto">
          <a:xfrm>
            <a:off x="3876675" y="2257425"/>
            <a:ext cx="1416050" cy="1195388"/>
            <a:chOff x="3877344" y="2257988"/>
            <a:chExt cx="1415291" cy="1194435"/>
          </a:xfrm>
        </p:grpSpPr>
        <p:sp>
          <p:nvSpPr>
            <p:cNvPr id="109" name="六边形 108"/>
            <p:cNvSpPr/>
            <p:nvPr/>
          </p:nvSpPr>
          <p:spPr>
            <a:xfrm>
              <a:off x="3877344" y="2257988"/>
              <a:ext cx="1415291" cy="1194435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53266" name="文本框 109"/>
            <p:cNvSpPr txBox="1">
              <a:spLocks noChangeArrowheads="1"/>
            </p:cNvSpPr>
            <p:nvPr/>
          </p:nvSpPr>
          <p:spPr bwMode="auto">
            <a:xfrm>
              <a:off x="3949514" y="2393402"/>
              <a:ext cx="1272537" cy="92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5400" dirty="0">
                  <a:solidFill>
                    <a:schemeClr val="bg1"/>
                  </a:solidFill>
                  <a:latin typeface="FontAwesome" pitchFamily="2" charset="0"/>
                </a:rPr>
                <a:t>90</a:t>
              </a:r>
              <a:endParaRPr lang="zh-CN" altLang="en-US" sz="5400" baseline="-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880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单元测试用例设计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系统测试测试员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实体代码编写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748117" y="3631368"/>
            <a:ext cx="1595158" cy="339199"/>
            <a:chOff x="1747713" y="3631050"/>
            <a:chExt cx="1595251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747713" y="3673438"/>
              <a:ext cx="868133" cy="297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用户手册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196789" y="2214726"/>
            <a:ext cx="1946462" cy="297517"/>
            <a:chOff x="1892420" y="2967382"/>
            <a:chExt cx="2313820" cy="396352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1" cy="3963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数据字典和</a:t>
              </a:r>
              <a:r>
                <a:rPr lang="en-US" altLang="zh-CN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ER</a:t>
              </a: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图</a:t>
              </a: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甘特图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09" name="六边形 108"/>
          <p:cNvSpPr/>
          <p:nvPr/>
        </p:nvSpPr>
        <p:spPr bwMode="auto">
          <a:xfrm>
            <a:off x="3876675" y="2257425"/>
            <a:ext cx="1416050" cy="11953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52" name="文本框 109">
            <a:extLst>
              <a:ext uri="{FF2B5EF4-FFF2-40B4-BE49-F238E27FC236}">
                <a16:creationId xmlns:a16="http://schemas.microsoft.com/office/drawing/2014/main" id="{C3D964C3-8D2B-41F3-BBA2-AEBDE365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84" y="2392947"/>
            <a:ext cx="12732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FontAwesome" pitchFamily="2" charset="0"/>
              </a:rPr>
              <a:t>96</a:t>
            </a:r>
            <a:endParaRPr lang="zh-CN" altLang="en-US" sz="5400" baseline="-3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02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潘笑天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集成测试用例设计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单元测试测试员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框架代码编写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296989" y="3631368"/>
            <a:ext cx="2046286" cy="339199"/>
            <a:chOff x="1296559" y="3631050"/>
            <a:chExt cx="2046405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296559" y="3673438"/>
              <a:ext cx="1319289" cy="2972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程序清单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408113" y="2214725"/>
            <a:ext cx="1735137" cy="298450"/>
            <a:chOff x="1892420" y="2967382"/>
            <a:chExt cx="2313820" cy="397595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2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PAD</a:t>
              </a:r>
              <a:endParaRPr lang="zh-CN" altLang="en-US" sz="2000" b="1" baseline="-3000" dirty="0">
                <a:solidFill>
                  <a:schemeClr val="accent6">
                    <a:lumMod val="75000"/>
                  </a:schemeClr>
                </a:solidFill>
                <a:latin typeface="Nexa Light" panose="02000000000000000000" pitchFamily="50" charset="0"/>
                <a:ea typeface="+mn-ea"/>
              </a:endParaRP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可行性分析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09" name="六边形 108"/>
          <p:cNvSpPr/>
          <p:nvPr/>
        </p:nvSpPr>
        <p:spPr bwMode="auto">
          <a:xfrm>
            <a:off x="3876675" y="2257425"/>
            <a:ext cx="1416050" cy="11953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51" name="文本框 109">
            <a:extLst>
              <a:ext uri="{FF2B5EF4-FFF2-40B4-BE49-F238E27FC236}">
                <a16:creationId xmlns:a16="http://schemas.microsoft.com/office/drawing/2014/main" id="{1F80389B-3C0A-4BC9-95B1-52CB1FE0D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84" y="2392947"/>
            <a:ext cx="12732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FontAwesome" pitchFamily="2" charset="0"/>
              </a:rPr>
              <a:t>92</a:t>
            </a:r>
            <a:endParaRPr lang="zh-CN" altLang="en-US" sz="5400" baseline="-3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4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4701" y="0"/>
            <a:ext cx="30945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THANKS!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1573" y="1195388"/>
            <a:ext cx="643572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书籍：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《游戏设计艺术》 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 Jesse Schell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著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刘嘉俊 译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电子工业出版社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《软件工程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实践者的研究方法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原书第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Roger 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S.Pressman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&amp; Bruce 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R.Maxim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著</a:t>
            </a:r>
            <a:r>
              <a:rPr lang="zh-CN" altLang="zh-CN" sz="1400" kern="100" dirty="0">
                <a:latin typeface="等线" panose="02010600030101010101" pitchFamily="2" charset="-122"/>
                <a:ea typeface="MS Gothic" panose="020B0609070205080204" pitchFamily="49" charset="-128"/>
                <a:cs typeface="MS Gothic" panose="020B0609070205080204" pitchFamily="49" charset="-128"/>
              </a:rPr>
              <a:t>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郑人杰 马素霞等 译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《一种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Unity2D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多分辨率屏幕适配方案》</a:t>
            </a:r>
          </a:p>
          <a:p>
            <a:pPr indent="2286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http://www.cnblogs.com/flyFreeZn/p/4073655.html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自动化测试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-Monkey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性能测试》</a:t>
            </a:r>
          </a:p>
          <a:p>
            <a:pPr marL="228600" indent="2667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https://www.jianshu.com/p/cecaf1728221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《廖雪峰的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教程》</a:t>
            </a:r>
          </a:p>
          <a:p>
            <a:pPr marL="228600" indent="2667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https://www.liaoxuefeng.com/wiki/0013739516305929606dd18361248578c67b8067c8c017b000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社区：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 Manual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用户手册》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Unity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官方 著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Unity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圣典社区 译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Unity3D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入门教学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附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c#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编程基础》视频教程——极客学院社区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kern="10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录制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5C1060EB-8522-4C32-B5D9-5FE3CEABB75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93479" y="1532968"/>
            <a:ext cx="5183838" cy="2386850"/>
          </a:xfrm>
          <a:prstGeom prst="curvedConnector3">
            <a:avLst>
              <a:gd name="adj1" fmla="val 656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图形 46" descr="旗帜">
            <a:extLst>
              <a:ext uri="{FF2B5EF4-FFF2-40B4-BE49-F238E27FC236}">
                <a16:creationId xmlns:a16="http://schemas.microsoft.com/office/drawing/2014/main" id="{34A8D0B8-6F52-4B7E-B95D-D0B097166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494" y="3089462"/>
            <a:ext cx="914400" cy="914400"/>
          </a:xfrm>
          <a:prstGeom prst="rect">
            <a:avLst/>
          </a:prstGeom>
        </p:spPr>
      </p:pic>
      <p:pic>
        <p:nvPicPr>
          <p:cNvPr id="49" name="图形 48" descr="地图指南针">
            <a:extLst>
              <a:ext uri="{FF2B5EF4-FFF2-40B4-BE49-F238E27FC236}">
                <a16:creationId xmlns:a16="http://schemas.microsoft.com/office/drawing/2014/main" id="{4D0DA0D5-5EDA-42E4-88D9-2D9DAF3E8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317" y="1075768"/>
            <a:ext cx="914400" cy="914400"/>
          </a:xfrm>
          <a:prstGeom prst="rect">
            <a:avLst/>
          </a:prstGeom>
        </p:spPr>
      </p:pic>
      <p:pic>
        <p:nvPicPr>
          <p:cNvPr id="72" name="图形 71" descr="虫子">
            <a:extLst>
              <a:ext uri="{FF2B5EF4-FFF2-40B4-BE49-F238E27FC236}">
                <a16:creationId xmlns:a16="http://schemas.microsoft.com/office/drawing/2014/main" id="{E58ED6C3-6AA9-438C-AC88-F6DBA0F5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834960">
            <a:off x="4346187" y="2804648"/>
            <a:ext cx="685509" cy="685509"/>
          </a:xfrm>
          <a:prstGeom prst="rect">
            <a:avLst/>
          </a:prstGeom>
        </p:spPr>
      </p:pic>
      <p:pic>
        <p:nvPicPr>
          <p:cNvPr id="73" name="图形 72" descr="虫子">
            <a:extLst>
              <a:ext uri="{FF2B5EF4-FFF2-40B4-BE49-F238E27FC236}">
                <a16:creationId xmlns:a16="http://schemas.microsoft.com/office/drawing/2014/main" id="{B1835EA4-20C9-4113-8581-767DD8ED5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5696">
            <a:off x="4761571" y="2069825"/>
            <a:ext cx="685509" cy="685509"/>
          </a:xfrm>
          <a:prstGeom prst="rect">
            <a:avLst/>
          </a:prstGeom>
        </p:spPr>
      </p:pic>
      <p:pic>
        <p:nvPicPr>
          <p:cNvPr id="76" name="图形 75" descr="筒仓">
            <a:extLst>
              <a:ext uri="{FF2B5EF4-FFF2-40B4-BE49-F238E27FC236}">
                <a16:creationId xmlns:a16="http://schemas.microsoft.com/office/drawing/2014/main" id="{8BB4B213-D315-445A-BF3E-7EB1CB6A4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7703" y="1942398"/>
            <a:ext cx="683344" cy="683344"/>
          </a:xfrm>
          <a:prstGeom prst="rect">
            <a:avLst/>
          </a:prstGeom>
        </p:spPr>
      </p:pic>
      <p:pic>
        <p:nvPicPr>
          <p:cNvPr id="80" name="图形 79" descr="彗星">
            <a:extLst>
              <a:ext uri="{FF2B5EF4-FFF2-40B4-BE49-F238E27FC236}">
                <a16:creationId xmlns:a16="http://schemas.microsoft.com/office/drawing/2014/main" id="{D0DADAC3-8AE2-444F-9453-2CF483B3F0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247254">
            <a:off x="4274308" y="1983935"/>
            <a:ext cx="413942" cy="413942"/>
          </a:xfrm>
          <a:prstGeom prst="rect">
            <a:avLst/>
          </a:prstGeom>
        </p:spPr>
      </p:pic>
      <p:pic>
        <p:nvPicPr>
          <p:cNvPr id="81" name="图形 80" descr="彗星">
            <a:extLst>
              <a:ext uri="{FF2B5EF4-FFF2-40B4-BE49-F238E27FC236}">
                <a16:creationId xmlns:a16="http://schemas.microsoft.com/office/drawing/2014/main" id="{9E928491-43FA-4620-8682-783E2316E7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743074">
            <a:off x="4202476" y="2348862"/>
            <a:ext cx="413942" cy="413942"/>
          </a:xfrm>
          <a:prstGeom prst="rect">
            <a:avLst/>
          </a:prstGeom>
        </p:spPr>
      </p:pic>
      <p:pic>
        <p:nvPicPr>
          <p:cNvPr id="82" name="图形 81" descr="筒仓">
            <a:extLst>
              <a:ext uri="{FF2B5EF4-FFF2-40B4-BE49-F238E27FC236}">
                <a16:creationId xmlns:a16="http://schemas.microsoft.com/office/drawing/2014/main" id="{5DD57203-5979-4003-91F0-7CC4C6684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5210" y="537366"/>
            <a:ext cx="683344" cy="683344"/>
          </a:xfrm>
          <a:prstGeom prst="rect">
            <a:avLst/>
          </a:prstGeom>
        </p:spPr>
      </p:pic>
      <p:pic>
        <p:nvPicPr>
          <p:cNvPr id="83" name="图形 82" descr="虫子">
            <a:extLst>
              <a:ext uri="{FF2B5EF4-FFF2-40B4-BE49-F238E27FC236}">
                <a16:creationId xmlns:a16="http://schemas.microsoft.com/office/drawing/2014/main" id="{887B6814-B241-457F-A6A8-67C63D916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898926">
            <a:off x="5754387" y="1311262"/>
            <a:ext cx="685509" cy="685509"/>
          </a:xfrm>
          <a:prstGeom prst="rect">
            <a:avLst/>
          </a:prstGeom>
        </p:spPr>
      </p:pic>
      <p:pic>
        <p:nvPicPr>
          <p:cNvPr id="84" name="图形 83" descr="彗星">
            <a:extLst>
              <a:ext uri="{FF2B5EF4-FFF2-40B4-BE49-F238E27FC236}">
                <a16:creationId xmlns:a16="http://schemas.microsoft.com/office/drawing/2014/main" id="{1E93AEB2-0072-4A6B-A813-7FB82C7D3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915739">
            <a:off x="6055113" y="907294"/>
            <a:ext cx="413942" cy="4139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76A0A1A-BBC1-4C35-A907-100561AF28BF}"/>
              </a:ext>
            </a:extLst>
          </p:cNvPr>
          <p:cNvSpPr txBox="1"/>
          <p:nvPr/>
        </p:nvSpPr>
        <p:spPr>
          <a:xfrm>
            <a:off x="843545" y="2562627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起点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31BF43-B93B-4F2E-B207-0D4343766739}"/>
              </a:ext>
            </a:extLst>
          </p:cNvPr>
          <p:cNvSpPr txBox="1"/>
          <p:nvPr/>
        </p:nvSpPr>
        <p:spPr>
          <a:xfrm>
            <a:off x="7691717" y="1606131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终点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67E712-6472-4C15-9E39-8EBB408D9935}"/>
              </a:ext>
            </a:extLst>
          </p:cNvPr>
          <p:cNvSpPr txBox="1"/>
          <p:nvPr/>
        </p:nvSpPr>
        <p:spPr>
          <a:xfrm>
            <a:off x="5205651" y="2726393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怪兽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41296-6D20-411F-863F-40D8EFD9C795}"/>
              </a:ext>
            </a:extLst>
          </p:cNvPr>
          <p:cNvSpPr txBox="1"/>
          <p:nvPr/>
        </p:nvSpPr>
        <p:spPr>
          <a:xfrm>
            <a:off x="3479351" y="1363219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防御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81AE18-9E99-4D60-AFD5-8D1D9764CB0C}"/>
              </a:ext>
            </a:extLst>
          </p:cNvPr>
          <p:cNvSpPr txBox="1"/>
          <p:nvPr/>
        </p:nvSpPr>
        <p:spPr>
          <a:xfrm>
            <a:off x="2867843" y="3741731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253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2E135FB-4C73-42E1-9658-8F894C1F165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2165</TotalTime>
  <Words>1660</Words>
  <Application>Microsoft Office PowerPoint</Application>
  <PresentationFormat>全屏显示(16:9)</PresentationFormat>
  <Paragraphs>404</Paragraphs>
  <Slides>87</Slides>
  <Notes>87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9" baseType="lpstr">
      <vt:lpstr>FontAwesome</vt:lpstr>
      <vt:lpstr>MS Gothic</vt:lpstr>
      <vt:lpstr>Nexa Light</vt:lpstr>
      <vt:lpstr>等线</vt:lpstr>
      <vt:lpstr>宋体</vt:lpstr>
      <vt:lpstr>微软雅黑</vt:lpstr>
      <vt:lpstr>造字工房悦黑体验版纤细体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Desire P</cp:lastModifiedBy>
  <cp:revision>468</cp:revision>
  <dcterms:created xsi:type="dcterms:W3CDTF">2015-04-27T05:53:22Z</dcterms:created>
  <dcterms:modified xsi:type="dcterms:W3CDTF">2018-01-16T15:49:46Z</dcterms:modified>
</cp:coreProperties>
</file>